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9" r:id="rId5"/>
    <p:sldId id="309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91" r:id="rId14"/>
    <p:sldId id="292" r:id="rId15"/>
    <p:sldId id="29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94" r:id="rId24"/>
    <p:sldId id="279" r:id="rId25"/>
    <p:sldId id="295" r:id="rId26"/>
    <p:sldId id="281" r:id="rId27"/>
    <p:sldId id="296" r:id="rId28"/>
    <p:sldId id="298" r:id="rId29"/>
    <p:sldId id="299" r:id="rId30"/>
    <p:sldId id="300" r:id="rId31"/>
    <p:sldId id="297" r:id="rId32"/>
    <p:sldId id="303" r:id="rId33"/>
    <p:sldId id="301" r:id="rId34"/>
    <p:sldId id="302" r:id="rId35"/>
    <p:sldId id="304" r:id="rId36"/>
    <p:sldId id="305" r:id="rId37"/>
    <p:sldId id="283" r:id="rId38"/>
    <p:sldId id="306" r:id="rId39"/>
    <p:sldId id="308" r:id="rId40"/>
    <p:sldId id="288" r:id="rId41"/>
    <p:sldId id="28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C508A3EB-36E8-4B35-8CB2-543EF207F42E}">
          <p14:sldIdLst>
            <p14:sldId id="256"/>
            <p14:sldId id="257"/>
            <p14:sldId id="259"/>
            <p14:sldId id="309"/>
            <p14:sldId id="262"/>
            <p14:sldId id="263"/>
            <p14:sldId id="264"/>
            <p14:sldId id="265"/>
            <p14:sldId id="267"/>
            <p14:sldId id="268"/>
            <p14:sldId id="269"/>
            <p14:sldId id="291"/>
            <p14:sldId id="292"/>
            <p14:sldId id="293"/>
            <p14:sldId id="270"/>
            <p14:sldId id="271"/>
            <p14:sldId id="272"/>
            <p14:sldId id="274"/>
            <p14:sldId id="275"/>
            <p14:sldId id="276"/>
            <p14:sldId id="277"/>
            <p14:sldId id="294"/>
            <p14:sldId id="279"/>
            <p14:sldId id="295"/>
            <p14:sldId id="281"/>
            <p14:sldId id="296"/>
            <p14:sldId id="298"/>
            <p14:sldId id="299"/>
            <p14:sldId id="300"/>
            <p14:sldId id="297"/>
            <p14:sldId id="303"/>
            <p14:sldId id="301"/>
            <p14:sldId id="302"/>
            <p14:sldId id="304"/>
            <p14:sldId id="305"/>
            <p14:sldId id="283"/>
            <p14:sldId id="306"/>
            <p14:sldId id="308"/>
            <p14:sldId id="288"/>
            <p14:sldId id="289"/>
            <p14:sldId id="290"/>
          </p14:sldIdLst>
        </p14:section>
        <p14:section name="Templates" id="{3D90E667-392C-4C00-BF99-BBF0CD8E444A}">
          <p14:sldIdLst/>
        </p14:section>
        <p14:section name="Default Section" id="{1BF053F4-6E85-4908-9573-31369C2044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2086" autoAdjust="0"/>
  </p:normalViewPr>
  <p:slideViewPr>
    <p:cSldViewPr snapToGrid="0">
      <p:cViewPr>
        <p:scale>
          <a:sx n="100" d="100"/>
          <a:sy n="100" d="100"/>
        </p:scale>
        <p:origin x="272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6/11/relationships/changesInfo" Target="changesInfos/changesInfo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Sarpangal" userId="c69b1c88-a5d0-4da0-aa28-e58be4945008" providerId="ADAL" clId="{5B68E8CB-459B-4E84-AFAA-D0D221B445C8}"/>
    <pc:docChg chg="undo custSel modSld">
      <pc:chgData name="Dheeraj Sarpangal" userId="c69b1c88-a5d0-4da0-aa28-e58be4945008" providerId="ADAL" clId="{5B68E8CB-459B-4E84-AFAA-D0D221B445C8}" dt="2017-08-01T02:13:20.600" v="365" actId="20577"/>
      <pc:docMkLst>
        <pc:docMk/>
      </pc:docMkLst>
      <pc:sldChg chg="modSp">
        <pc:chgData name="Dheeraj Sarpangal" userId="c69b1c88-a5d0-4da0-aa28-e58be4945008" providerId="ADAL" clId="{5B68E8CB-459B-4E84-AFAA-D0D221B445C8}" dt="2017-07-31T14:26:56.640" v="5" actId="113"/>
        <pc:sldMkLst>
          <pc:docMk/>
          <pc:sldMk cId="1373722967" sldId="265"/>
        </pc:sldMkLst>
        <pc:graphicFrameChg chg="modGraphic">
          <ac:chgData name="Dheeraj Sarpangal" userId="c69b1c88-a5d0-4da0-aa28-e58be4945008" providerId="ADAL" clId="{5B68E8CB-459B-4E84-AFAA-D0D221B445C8}" dt="2017-07-31T14:26:56.640" v="5" actId="113"/>
          <ac:graphicFrameMkLst>
            <pc:docMk/>
            <pc:sldMk cId="1373722967" sldId="265"/>
            <ac:graphicFrameMk id="4" creationId="{91D3B311-1060-4A78-A7F2-EC711C6167C6}"/>
          </ac:graphicFrameMkLst>
        </pc:graphicFrameChg>
      </pc:sldChg>
      <pc:sldChg chg="modSp">
        <pc:chgData name="Dheeraj Sarpangal" userId="c69b1c88-a5d0-4da0-aa28-e58be4945008" providerId="ADAL" clId="{5B68E8CB-459B-4E84-AFAA-D0D221B445C8}" dt="2017-08-01T01:38:31.064" v="166" actId="2161"/>
        <pc:sldMkLst>
          <pc:docMk/>
          <pc:sldMk cId="2757703546" sldId="267"/>
        </pc:sldMkLst>
        <pc:graphicFrameChg chg="modGraphic">
          <ac:chgData name="Dheeraj Sarpangal" userId="c69b1c88-a5d0-4da0-aa28-e58be4945008" providerId="ADAL" clId="{5B68E8CB-459B-4E84-AFAA-D0D221B445C8}" dt="2017-08-01T01:38:31.064" v="166" actId="2161"/>
          <ac:graphicFrameMkLst>
            <pc:docMk/>
            <pc:sldMk cId="2757703546" sldId="267"/>
            <ac:graphicFrameMk id="4" creationId="{91D3B311-1060-4A78-A7F2-EC711C6167C6}"/>
          </ac:graphicFrameMkLst>
        </pc:graphicFrameChg>
      </pc:sldChg>
      <pc:sldChg chg="modSp">
        <pc:chgData name="Dheeraj Sarpangal" userId="c69b1c88-a5d0-4da0-aa28-e58be4945008" providerId="ADAL" clId="{5B68E8CB-459B-4E84-AFAA-D0D221B445C8}" dt="2017-07-31T14:35:44.180" v="37" actId="20577"/>
        <pc:sldMkLst>
          <pc:docMk/>
          <pc:sldMk cId="761426587" sldId="271"/>
        </pc:sldMkLst>
        <pc:spChg chg="mod">
          <ac:chgData name="Dheeraj Sarpangal" userId="c69b1c88-a5d0-4da0-aa28-e58be4945008" providerId="ADAL" clId="{5B68E8CB-459B-4E84-AFAA-D0D221B445C8}" dt="2017-07-31T14:35:44.180" v="37" actId="20577"/>
          <ac:spMkLst>
            <pc:docMk/>
            <pc:sldMk cId="761426587" sldId="271"/>
            <ac:spMk id="4" creationId="{C96570B7-F632-41AF-9C9E-38514F561869}"/>
          </ac:spMkLst>
        </pc:spChg>
      </pc:sldChg>
      <pc:sldChg chg="modSp">
        <pc:chgData name="Dheeraj Sarpangal" userId="c69b1c88-a5d0-4da0-aa28-e58be4945008" providerId="ADAL" clId="{5B68E8CB-459B-4E84-AFAA-D0D221B445C8}" dt="2017-07-31T14:36:31.956" v="39" actId="0"/>
        <pc:sldMkLst>
          <pc:docMk/>
          <pc:sldMk cId="2968655215" sldId="272"/>
        </pc:sldMkLst>
        <pc:spChg chg="mod">
          <ac:chgData name="Dheeraj Sarpangal" userId="c69b1c88-a5d0-4da0-aa28-e58be4945008" providerId="ADAL" clId="{5B68E8CB-459B-4E84-AFAA-D0D221B445C8}" dt="2017-07-31T14:36:31.956" v="39" actId="0"/>
          <ac:spMkLst>
            <pc:docMk/>
            <pc:sldMk cId="2968655215" sldId="272"/>
            <ac:spMk id="3" creationId="{33E112B7-DEA9-48A6-AB21-D3FA4A3B42DC}"/>
          </ac:spMkLst>
        </pc:spChg>
      </pc:sldChg>
      <pc:sldChg chg="modSp">
        <pc:chgData name="Dheeraj Sarpangal" userId="c69b1c88-a5d0-4da0-aa28-e58be4945008" providerId="ADAL" clId="{5B68E8CB-459B-4E84-AFAA-D0D221B445C8}" dt="2017-08-01T01:40:55.787" v="168" actId="20577"/>
        <pc:sldMkLst>
          <pc:docMk/>
          <pc:sldMk cId="292025127" sldId="289"/>
        </pc:sldMkLst>
        <pc:spChg chg="mod">
          <ac:chgData name="Dheeraj Sarpangal" userId="c69b1c88-a5d0-4da0-aa28-e58be4945008" providerId="ADAL" clId="{5B68E8CB-459B-4E84-AFAA-D0D221B445C8}" dt="2017-08-01T01:40:55.787" v="168" actId="20577"/>
          <ac:spMkLst>
            <pc:docMk/>
            <pc:sldMk cId="292025127" sldId="289"/>
            <ac:spMk id="3" creationId="{2F7DBFA7-B5F7-42D2-AFE1-E6693C7570B4}"/>
          </ac:spMkLst>
        </pc:spChg>
      </pc:sldChg>
      <pc:sldChg chg="modNotesTx">
        <pc:chgData name="Dheeraj Sarpangal" userId="c69b1c88-a5d0-4da0-aa28-e58be4945008" providerId="ADAL" clId="{5B68E8CB-459B-4E84-AFAA-D0D221B445C8}" dt="2017-08-01T02:13:20.600" v="365" actId="20577"/>
        <pc:sldMkLst>
          <pc:docMk/>
          <pc:sldMk cId="383124920" sldId="296"/>
        </pc:sldMkLst>
      </pc:sldChg>
      <pc:sldChg chg="modSp">
        <pc:chgData name="Dheeraj Sarpangal" userId="c69b1c88-a5d0-4da0-aa28-e58be4945008" providerId="ADAL" clId="{5B68E8CB-459B-4E84-AFAA-D0D221B445C8}" dt="2017-08-01T01:35:35.772" v="67" actId="20577"/>
        <pc:sldMkLst>
          <pc:docMk/>
          <pc:sldMk cId="4253471628" sldId="309"/>
        </pc:sldMkLst>
        <pc:spChg chg="mod">
          <ac:chgData name="Dheeraj Sarpangal" userId="c69b1c88-a5d0-4da0-aa28-e58be4945008" providerId="ADAL" clId="{5B68E8CB-459B-4E84-AFAA-D0D221B445C8}" dt="2017-08-01T01:35:35.772" v="67" actId="20577"/>
          <ac:spMkLst>
            <pc:docMk/>
            <pc:sldMk cId="4253471628" sldId="309"/>
            <ac:spMk id="3" creationId="{CF32ED92-739D-44D5-B7EA-A2659638561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 dirty="0"/>
            <a:t>Input Validation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 dirty="0"/>
            <a:t>Always check if the input is null – if yes, return appropriate result, if not proceed.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61C57970-EB20-413A-9C84-A312B5921CC0}">
      <dgm:prSet phldrT="[Text]"/>
      <dgm:spPr/>
      <dgm:t>
        <a:bodyPr/>
        <a:lstStyle/>
        <a:p>
          <a:r>
            <a:rPr lang="en-US" dirty="0"/>
            <a:t>Create helper data structures</a:t>
          </a:r>
        </a:p>
      </dgm:t>
    </dgm:pt>
    <dgm:pt modelId="{AB4958A0-D597-43EB-B7E7-1C9789B2DB46}" type="parTrans" cxnId="{ECCC0C34-0726-4A79-9452-85433D8A6E64}">
      <dgm:prSet/>
      <dgm:spPr/>
      <dgm:t>
        <a:bodyPr/>
        <a:lstStyle/>
        <a:p>
          <a:endParaRPr lang="en-US"/>
        </a:p>
      </dgm:t>
    </dgm:pt>
    <dgm:pt modelId="{B30F69CF-45D9-4038-B969-013F74AC714A}" type="sibTrans" cxnId="{ECCC0C34-0726-4A79-9452-85433D8A6E64}">
      <dgm:prSet/>
      <dgm:spPr/>
      <dgm:t>
        <a:bodyPr/>
        <a:lstStyle/>
        <a:p>
          <a:endParaRPr lang="en-US"/>
        </a:p>
      </dgm:t>
    </dgm:pt>
    <dgm:pt modelId="{AF12C27B-5FBC-4C54-89B5-3E9B236B7BBA}">
      <dgm:prSet phldrT="[Text]"/>
      <dgm:spPr/>
      <dgm:t>
        <a:bodyPr/>
        <a:lstStyle/>
        <a:p>
          <a:r>
            <a:rPr lang="en-US" dirty="0"/>
            <a:t>Slide window - left to right</a:t>
          </a:r>
        </a:p>
      </dgm:t>
    </dgm:pt>
    <dgm:pt modelId="{C6DCB1D3-13A0-4E80-A920-36233A2A6F82}" type="parTrans" cxnId="{9662CFAA-9891-4B59-B66D-2F4AB04531FD}">
      <dgm:prSet/>
      <dgm:spPr/>
      <dgm:t>
        <a:bodyPr/>
        <a:lstStyle/>
        <a:p>
          <a:endParaRPr lang="en-US"/>
        </a:p>
      </dgm:t>
    </dgm:pt>
    <dgm:pt modelId="{9B2CC22D-7CAF-4339-AF7E-B5BE93515D7A}" type="sibTrans" cxnId="{9662CFAA-9891-4B59-B66D-2F4AB04531FD}">
      <dgm:prSet/>
      <dgm:spPr/>
      <dgm:t>
        <a:bodyPr/>
        <a:lstStyle/>
        <a:p>
          <a:endParaRPr lang="en-US"/>
        </a:p>
      </dgm:t>
    </dgm:pt>
    <dgm:pt modelId="{3B58C465-CB8F-464B-92CD-4B4D8F75D821}">
      <dgm:prSet phldrT="[Text]"/>
      <dgm:spPr/>
      <dgm:t>
        <a:bodyPr/>
        <a:lstStyle/>
        <a:p>
          <a:r>
            <a:rPr lang="en-US" dirty="0"/>
            <a:t>Return </a:t>
          </a:r>
        </a:p>
      </dgm:t>
    </dgm:pt>
    <dgm:pt modelId="{6ADDCFC8-88E4-4E73-9F94-FBD4AEB1AA6C}" type="parTrans" cxnId="{F7973569-7050-45AB-8D12-D250747DD046}">
      <dgm:prSet/>
      <dgm:spPr/>
      <dgm:t>
        <a:bodyPr/>
        <a:lstStyle/>
        <a:p>
          <a:endParaRPr lang="en-US"/>
        </a:p>
      </dgm:t>
    </dgm:pt>
    <dgm:pt modelId="{2D3AF240-6790-4327-B66A-B433B65940D6}" type="sibTrans" cxnId="{F7973569-7050-45AB-8D12-D250747DD046}">
      <dgm:prSet/>
      <dgm:spPr/>
      <dgm:t>
        <a:bodyPr/>
        <a:lstStyle/>
        <a:p>
          <a:endParaRPr lang="en-US"/>
        </a:p>
      </dgm:t>
    </dgm:pt>
    <dgm:pt modelId="{19FFACF1-1D5A-4131-BE3C-48D8929E5298}">
      <dgm:prSet/>
      <dgm:spPr/>
      <dgm:t>
        <a:bodyPr/>
        <a:lstStyle/>
        <a:p>
          <a:r>
            <a:rPr lang="en-US" dirty="0"/>
            <a:t>Create and initialize the </a:t>
          </a:r>
          <a:r>
            <a:rPr lang="en-US" dirty="0" err="1"/>
            <a:t>HashSet</a:t>
          </a:r>
          <a:r>
            <a:rPr lang="en-US" dirty="0"/>
            <a:t> that represents the sliding window</a:t>
          </a:r>
        </a:p>
      </dgm:t>
    </dgm:pt>
    <dgm:pt modelId="{827B640E-CA2C-4EC3-8DC8-236CA60508BA}" type="parTrans" cxnId="{37D23D8F-A8E5-4B0C-9BA6-EDAC28CC36AD}">
      <dgm:prSet/>
      <dgm:spPr/>
      <dgm:t>
        <a:bodyPr/>
        <a:lstStyle/>
        <a:p>
          <a:endParaRPr lang="en-US"/>
        </a:p>
      </dgm:t>
    </dgm:pt>
    <dgm:pt modelId="{6A557F55-D66E-4592-9FEF-39407FC264C5}" type="sibTrans" cxnId="{37D23D8F-A8E5-4B0C-9BA6-EDAC28CC36AD}">
      <dgm:prSet/>
      <dgm:spPr/>
      <dgm:t>
        <a:bodyPr/>
        <a:lstStyle/>
        <a:p>
          <a:endParaRPr lang="en-US"/>
        </a:p>
      </dgm:t>
    </dgm:pt>
    <dgm:pt modelId="{A5273729-E82F-44C9-985D-852C0F8A2917}">
      <dgm:prSet/>
      <dgm:spPr/>
      <dgm:t>
        <a:bodyPr/>
        <a:lstStyle/>
        <a:p>
          <a:r>
            <a:rPr lang="en-US" dirty="0"/>
            <a:t>Create and initialize the start and end indices that represent the sliding window boundaries. Initially the window is (0,0]</a:t>
          </a:r>
        </a:p>
      </dgm:t>
    </dgm:pt>
    <dgm:pt modelId="{9B217807-5605-4C6F-A6E7-0B983878AFC4}" type="parTrans" cxnId="{A3CF9100-C86A-4C1B-98C0-F48DA1D21269}">
      <dgm:prSet/>
      <dgm:spPr/>
      <dgm:t>
        <a:bodyPr/>
        <a:lstStyle/>
        <a:p>
          <a:endParaRPr lang="en-US"/>
        </a:p>
      </dgm:t>
    </dgm:pt>
    <dgm:pt modelId="{FE070342-32CB-4424-A7CD-C28CCAD9A4EB}" type="sibTrans" cxnId="{A3CF9100-C86A-4C1B-98C0-F48DA1D21269}">
      <dgm:prSet/>
      <dgm:spPr/>
      <dgm:t>
        <a:bodyPr/>
        <a:lstStyle/>
        <a:p>
          <a:endParaRPr lang="en-US"/>
        </a:p>
      </dgm:t>
    </dgm:pt>
    <dgm:pt modelId="{CB80CFF5-4E9C-4956-8F20-481CB5E514F6}">
      <dgm:prSet/>
      <dgm:spPr/>
      <dgm:t>
        <a:bodyPr/>
        <a:lstStyle/>
        <a:p>
          <a:r>
            <a:rPr lang="en-US" dirty="0"/>
            <a:t>Create and initialize variables needed to store the result, etc.</a:t>
          </a:r>
        </a:p>
      </dgm:t>
    </dgm:pt>
    <dgm:pt modelId="{A42CD847-A0DB-4DFE-8D6F-FBDD817D22D7}" type="parTrans" cxnId="{46936712-617B-497B-BF67-C176772722F4}">
      <dgm:prSet/>
      <dgm:spPr/>
      <dgm:t>
        <a:bodyPr/>
        <a:lstStyle/>
        <a:p>
          <a:endParaRPr lang="en-US"/>
        </a:p>
      </dgm:t>
    </dgm:pt>
    <dgm:pt modelId="{C6345780-5BCE-4A0F-B99E-1F6E669B90D8}" type="sibTrans" cxnId="{46936712-617B-497B-BF67-C176772722F4}">
      <dgm:prSet/>
      <dgm:spPr/>
      <dgm:t>
        <a:bodyPr/>
        <a:lstStyle/>
        <a:p>
          <a:endParaRPr lang="en-US"/>
        </a:p>
      </dgm:t>
    </dgm:pt>
    <dgm:pt modelId="{174029F5-264E-43F7-9B96-E98228564F74}">
      <dgm:prSet phldrT="[Text]"/>
      <dgm:spPr/>
      <dgm:t>
        <a:bodyPr/>
        <a:lstStyle/>
        <a:p>
          <a:r>
            <a:rPr lang="en-US" dirty="0"/>
            <a:t>Examine input[j] character</a:t>
          </a:r>
        </a:p>
      </dgm:t>
    </dgm:pt>
    <dgm:pt modelId="{3B2F9DCC-50D2-49E0-AF02-121411D5C81B}" type="parTrans" cxnId="{EA79EEF8-784D-4FB3-AD1F-88C50C10955A}">
      <dgm:prSet/>
      <dgm:spPr/>
      <dgm:t>
        <a:bodyPr/>
        <a:lstStyle/>
        <a:p>
          <a:endParaRPr lang="en-US"/>
        </a:p>
      </dgm:t>
    </dgm:pt>
    <dgm:pt modelId="{04AC12B8-791A-4C0F-9571-07420709DCD3}" type="sibTrans" cxnId="{EA79EEF8-784D-4FB3-AD1F-88C50C10955A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 dirty="0"/>
            <a:t>If it is NOT part of the existing window, expand the window to the right and calculate the new max length</a:t>
          </a:r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623A6382-9550-4C6E-90D2-D14F4B0E81EF}">
      <dgm:prSet phldrT="[Text]"/>
      <dgm:spPr/>
      <dgm:t>
        <a:bodyPr/>
        <a:lstStyle/>
        <a:p>
          <a:r>
            <a:rPr lang="en-US" dirty="0"/>
            <a:t>If it is part of the existing window, expand the window to the right, but also, contract the window from left until duplicate of input[j] is dropped</a:t>
          </a:r>
        </a:p>
      </dgm:t>
    </dgm:pt>
    <dgm:pt modelId="{48E6B698-65FC-4C0F-AB15-8DBE3C249F69}" type="parTrans" cxnId="{FC2D8AE0-3E3F-485F-9F59-2212506CACCB}">
      <dgm:prSet/>
      <dgm:spPr/>
      <dgm:t>
        <a:bodyPr/>
        <a:lstStyle/>
        <a:p>
          <a:endParaRPr lang="en-US"/>
        </a:p>
      </dgm:t>
    </dgm:pt>
    <dgm:pt modelId="{84E0F2FA-225E-4BD0-AC60-CDEB49DE9080}" type="sibTrans" cxnId="{FC2D8AE0-3E3F-485F-9F59-2212506CACCB}">
      <dgm:prSet/>
      <dgm:spPr/>
      <dgm:t>
        <a:bodyPr/>
        <a:lstStyle/>
        <a:p>
          <a:endParaRPr lang="en-US"/>
        </a:p>
      </dgm:t>
    </dgm:pt>
    <dgm:pt modelId="{07144793-59EE-4E64-A9D3-2D8B85932D9E}">
      <dgm:prSet phldrT="[Text]"/>
      <dgm:spPr/>
      <dgm:t>
        <a:bodyPr/>
        <a:lstStyle/>
        <a:p>
          <a:r>
            <a:rPr lang="en-US" dirty="0"/>
            <a:t>Continue this until we have examined all characters i.e. right boundary of window hits the end of string</a:t>
          </a:r>
        </a:p>
      </dgm:t>
    </dgm:pt>
    <dgm:pt modelId="{DD65736F-CACA-47F4-B53D-8B36A81F035A}" type="parTrans" cxnId="{FB17D447-020D-420D-8CD3-659A55E9453E}">
      <dgm:prSet/>
      <dgm:spPr/>
      <dgm:t>
        <a:bodyPr/>
        <a:lstStyle/>
        <a:p>
          <a:endParaRPr lang="en-US"/>
        </a:p>
      </dgm:t>
    </dgm:pt>
    <dgm:pt modelId="{A834675C-818A-4A8E-9AF5-F5A3275F4718}" type="sibTrans" cxnId="{FB17D447-020D-420D-8CD3-659A55E9453E}">
      <dgm:prSet/>
      <dgm:spPr/>
      <dgm:t>
        <a:bodyPr/>
        <a:lstStyle/>
        <a:p>
          <a:endParaRPr lang="en-US"/>
        </a:p>
      </dgm:t>
    </dgm:pt>
    <dgm:pt modelId="{8D05D58B-3338-4AD5-AD09-47906CC33236}">
      <dgm:prSet/>
      <dgm:spPr/>
      <dgm:t>
        <a:bodyPr/>
        <a:lstStyle/>
        <a:p>
          <a:r>
            <a:rPr lang="en-US" dirty="0"/>
            <a:t>Return the maximum length encountered so far</a:t>
          </a:r>
        </a:p>
      </dgm:t>
    </dgm:pt>
    <dgm:pt modelId="{B7C09357-32CB-46A3-8E81-563CF65EB68B}" type="parTrans" cxnId="{8DEE447C-8860-4E74-8D2A-56E5A3A7A062}">
      <dgm:prSet/>
      <dgm:spPr/>
      <dgm:t>
        <a:bodyPr/>
        <a:lstStyle/>
        <a:p>
          <a:endParaRPr lang="en-US"/>
        </a:p>
      </dgm:t>
    </dgm:pt>
    <dgm:pt modelId="{BA25C9BE-A9C8-4DBB-AA0B-97015B601F85}" type="sibTrans" cxnId="{8DEE447C-8860-4E74-8D2A-56E5A3A7A062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5934A-7DBC-4E7A-B3C3-961522DC172F}" type="pres">
      <dgm:prSet presAssocID="{3309E985-06A5-407E-9F7D-1E3DF54353B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5BFD-05FF-4B28-A0D0-6854C6DB5E0F}" type="pres">
      <dgm:prSet presAssocID="{16FA2504-7922-4664-8165-309D02C0564E}" presName="sp" presStyleCnt="0"/>
      <dgm:spPr/>
    </dgm:pt>
    <dgm:pt modelId="{C2AE13A7-1C81-49FD-A66A-BF89AA3CCC9F}" type="pres">
      <dgm:prSet presAssocID="{61C57970-EB20-413A-9C84-A312B5921CC0}" presName="composite" presStyleCnt="0"/>
      <dgm:spPr/>
    </dgm:pt>
    <dgm:pt modelId="{E88669D4-A4E8-410B-9D9D-2D6D5FDC0559}" type="pres">
      <dgm:prSet presAssocID="{61C57970-EB20-413A-9C84-A312B5921CC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EEC9F-0BC4-4C6A-A9AE-035723B861C8}" type="pres">
      <dgm:prSet presAssocID="{61C57970-EB20-413A-9C84-A312B5921CC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2EE58-500C-48CE-BBB2-16984757227D}" type="pres">
      <dgm:prSet presAssocID="{B30F69CF-45D9-4038-B969-013F74AC714A}" presName="sp" presStyleCnt="0"/>
      <dgm:spPr/>
    </dgm:pt>
    <dgm:pt modelId="{4599D19B-38EE-4AFB-A046-C566EBB10C9C}" type="pres">
      <dgm:prSet presAssocID="{AF12C27B-5FBC-4C54-89B5-3E9B236B7BBA}" presName="composite" presStyleCnt="0"/>
      <dgm:spPr/>
    </dgm:pt>
    <dgm:pt modelId="{1267CFB4-FD2F-43CF-874D-C54C72E43A5A}" type="pres">
      <dgm:prSet presAssocID="{AF12C27B-5FBC-4C54-89B5-3E9B236B7BB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367B-3788-41BE-AE76-3C62038BC063}" type="pres">
      <dgm:prSet presAssocID="{AF12C27B-5FBC-4C54-89B5-3E9B236B7BB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3A770-171C-47D8-A81F-1FDE5F1DA830}" type="pres">
      <dgm:prSet presAssocID="{9B2CC22D-7CAF-4339-AF7E-B5BE93515D7A}" presName="sp" presStyleCnt="0"/>
      <dgm:spPr/>
    </dgm:pt>
    <dgm:pt modelId="{BB350522-43ED-413B-8BD7-772E72516423}" type="pres">
      <dgm:prSet presAssocID="{3B58C465-CB8F-464B-92CD-4B4D8F75D821}" presName="composite" presStyleCnt="0"/>
      <dgm:spPr/>
    </dgm:pt>
    <dgm:pt modelId="{AC8291CF-AA4F-4F34-B418-EB930E8D3A98}" type="pres">
      <dgm:prSet presAssocID="{3B58C465-CB8F-464B-92CD-4B4D8F75D82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9A792-95CF-484E-A0AC-4020D9DEAD87}" type="pres">
      <dgm:prSet presAssocID="{3B58C465-CB8F-464B-92CD-4B4D8F75D82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7EC2CD-41E5-4C28-B002-1B80782367D9}" type="presOf" srcId="{3B58C465-CB8F-464B-92CD-4B4D8F75D821}" destId="{AC8291CF-AA4F-4F34-B418-EB930E8D3A98}" srcOrd="0" destOrd="0" presId="urn:microsoft.com/office/officeart/2005/8/layout/chevron2"/>
    <dgm:cxn modelId="{46936712-617B-497B-BF67-C176772722F4}" srcId="{61C57970-EB20-413A-9C84-A312B5921CC0}" destId="{CB80CFF5-4E9C-4956-8F20-481CB5E514F6}" srcOrd="2" destOrd="0" parTransId="{A42CD847-A0DB-4DFE-8D6F-FBDD817D22D7}" sibTransId="{C6345780-5BCE-4A0F-B99E-1F6E669B90D8}"/>
    <dgm:cxn modelId="{D9F0C01C-C4F5-494A-BE05-2CED839D5AA7}" type="presOf" srcId="{61C57970-EB20-413A-9C84-A312B5921CC0}" destId="{E88669D4-A4E8-410B-9D9D-2D6D5FDC0559}" srcOrd="0" destOrd="0" presId="urn:microsoft.com/office/officeart/2005/8/layout/chevron2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8DEE447C-8860-4E74-8D2A-56E5A3A7A062}" srcId="{3B58C465-CB8F-464B-92CD-4B4D8F75D821}" destId="{8D05D58B-3338-4AD5-AD09-47906CC33236}" srcOrd="0" destOrd="0" parTransId="{B7C09357-32CB-46A3-8E81-563CF65EB68B}" sibTransId="{BA25C9BE-A9C8-4DBB-AA0B-97015B601F85}"/>
    <dgm:cxn modelId="{6A0CCE5F-FBA2-4E01-893B-17579BA01C26}" type="presOf" srcId="{623A6382-9550-4C6E-90D2-D14F4B0E81EF}" destId="{41D0367B-3788-41BE-AE76-3C62038BC063}" srcOrd="0" destOrd="2" presId="urn:microsoft.com/office/officeart/2005/8/layout/chevron2"/>
    <dgm:cxn modelId="{79929352-6792-47F1-AD0F-86F017D8A92D}" type="presOf" srcId="{A5273729-E82F-44C9-985D-852C0F8A2917}" destId="{62DEEC9F-0BC4-4C6A-A9AE-035723B861C8}" srcOrd="0" destOrd="1" presId="urn:microsoft.com/office/officeart/2005/8/layout/chevron2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14B7B68E-A70C-4AD9-9E3B-ACC8E12A4B90}" type="presOf" srcId="{CB80CFF5-4E9C-4956-8F20-481CB5E514F6}" destId="{62DEEC9F-0BC4-4C6A-A9AE-035723B861C8}" srcOrd="0" destOrd="2" presId="urn:microsoft.com/office/officeart/2005/8/layout/chevron2"/>
    <dgm:cxn modelId="{01E3EB29-E49C-41A9-AD75-B0798DD93CBD}" type="presOf" srcId="{AF12C27B-5FBC-4C54-89B5-3E9B236B7BBA}" destId="{1267CFB4-FD2F-43CF-874D-C54C72E43A5A}" srcOrd="0" destOrd="0" presId="urn:microsoft.com/office/officeart/2005/8/layout/chevron2"/>
    <dgm:cxn modelId="{FB17D447-020D-420D-8CD3-659A55E9453E}" srcId="{AF12C27B-5FBC-4C54-89B5-3E9B236B7BBA}" destId="{07144793-59EE-4E64-A9D3-2D8B85932D9E}" srcOrd="3" destOrd="0" parTransId="{DD65736F-CACA-47F4-B53D-8B36A81F035A}" sibTransId="{A834675C-818A-4A8E-9AF5-F5A3275F4718}"/>
    <dgm:cxn modelId="{ECCC0C34-0726-4A79-9452-85433D8A6E64}" srcId="{01278C7C-8708-4788-A489-D70E8BA4F8E1}" destId="{61C57970-EB20-413A-9C84-A312B5921CC0}" srcOrd="1" destOrd="0" parTransId="{AB4958A0-D597-43EB-B7E7-1C9789B2DB46}" sibTransId="{B30F69CF-45D9-4038-B969-013F74AC714A}"/>
    <dgm:cxn modelId="{9662CFAA-9891-4B59-B66D-2F4AB04531FD}" srcId="{01278C7C-8708-4788-A489-D70E8BA4F8E1}" destId="{AF12C27B-5FBC-4C54-89B5-3E9B236B7BBA}" srcOrd="2" destOrd="0" parTransId="{C6DCB1D3-13A0-4E80-A920-36233A2A6F82}" sibTransId="{9B2CC22D-7CAF-4339-AF7E-B5BE93515D7A}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FC2D8AE0-3E3F-485F-9F59-2212506CACCB}" srcId="{AF12C27B-5FBC-4C54-89B5-3E9B236B7BBA}" destId="{623A6382-9550-4C6E-90D2-D14F4B0E81EF}" srcOrd="2" destOrd="0" parTransId="{48E6B698-65FC-4C0F-AB15-8DBE3C249F69}" sibTransId="{84E0F2FA-225E-4BD0-AC60-CDEB49DE9080}"/>
    <dgm:cxn modelId="{993DD4FD-F224-4F76-BCDB-9D21F4A5DA6C}" type="presOf" srcId="{3ADAF2D3-358D-4B80-84C9-03F8FC23600D}" destId="{41D0367B-3788-41BE-AE76-3C62038BC063}" srcOrd="0" destOrd="1" presId="urn:microsoft.com/office/officeart/2005/8/layout/chevron2"/>
    <dgm:cxn modelId="{BA054380-487F-442A-875A-6E9C43F10B55}" type="presOf" srcId="{07144793-59EE-4E64-A9D3-2D8B85932D9E}" destId="{41D0367B-3788-41BE-AE76-3C62038BC063}" srcOrd="0" destOrd="3" presId="urn:microsoft.com/office/officeart/2005/8/layout/chevron2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12C6E1E9-C4DE-4D56-B20A-03700AE3622C}" type="presOf" srcId="{8D05D58B-3338-4AD5-AD09-47906CC33236}" destId="{8779A792-95CF-484E-A0AC-4020D9DEAD87}" srcOrd="0" destOrd="0" presId="urn:microsoft.com/office/officeart/2005/8/layout/chevron2"/>
    <dgm:cxn modelId="{A797CCA1-F059-435C-A3A0-7FA08E8F4DA2}" srcId="{AF12C27B-5FBC-4C54-89B5-3E9B236B7BBA}" destId="{3ADAF2D3-358D-4B80-84C9-03F8FC23600D}" srcOrd="1" destOrd="0" parTransId="{4A617A37-A435-4D58-B54C-5ADF341EAF37}" sibTransId="{FA4838BB-7D53-4C3B-83F5-162BD110557B}"/>
    <dgm:cxn modelId="{A3CF9100-C86A-4C1B-98C0-F48DA1D21269}" srcId="{61C57970-EB20-413A-9C84-A312B5921CC0}" destId="{A5273729-E82F-44C9-985D-852C0F8A2917}" srcOrd="1" destOrd="0" parTransId="{9B217807-5605-4C6F-A6E7-0B983878AFC4}" sibTransId="{FE070342-32CB-4424-A7CD-C28CCAD9A4EB}"/>
    <dgm:cxn modelId="{F7973569-7050-45AB-8D12-D250747DD046}" srcId="{01278C7C-8708-4788-A489-D70E8BA4F8E1}" destId="{3B58C465-CB8F-464B-92CD-4B4D8F75D821}" srcOrd="3" destOrd="0" parTransId="{6ADDCFC8-88E4-4E73-9F94-FBD4AEB1AA6C}" sibTransId="{2D3AF240-6790-4327-B66A-B433B65940D6}"/>
    <dgm:cxn modelId="{37D23D8F-A8E5-4B0C-9BA6-EDAC28CC36AD}" srcId="{61C57970-EB20-413A-9C84-A312B5921CC0}" destId="{19FFACF1-1D5A-4131-BE3C-48D8929E5298}" srcOrd="0" destOrd="0" parTransId="{827B640E-CA2C-4EC3-8DC8-236CA60508BA}" sibTransId="{6A557F55-D66E-4592-9FEF-39407FC264C5}"/>
    <dgm:cxn modelId="{0FC442EE-6310-4BDF-8D16-C5940E878704}" type="presOf" srcId="{19FFACF1-1D5A-4131-BE3C-48D8929E5298}" destId="{62DEEC9F-0BC4-4C6A-A9AE-035723B861C8}" srcOrd="0" destOrd="0" presId="urn:microsoft.com/office/officeart/2005/8/layout/chevron2"/>
    <dgm:cxn modelId="{EA79EEF8-784D-4FB3-AD1F-88C50C10955A}" srcId="{AF12C27B-5FBC-4C54-89B5-3E9B236B7BBA}" destId="{174029F5-264E-43F7-9B96-E98228564F74}" srcOrd="0" destOrd="0" parTransId="{3B2F9DCC-50D2-49E0-AF02-121411D5C81B}" sibTransId="{04AC12B8-791A-4C0F-9571-07420709DCD3}"/>
    <dgm:cxn modelId="{CFE64751-D6AB-4276-BEE4-8A3056AB8952}" type="presOf" srcId="{174029F5-264E-43F7-9B96-E98228564F74}" destId="{41D0367B-3788-41BE-AE76-3C62038BC063}" srcOrd="0" destOrd="0" presId="urn:microsoft.com/office/officeart/2005/8/layout/chevron2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73902BA9-3853-49EB-86EB-9B60A153FAB5}" type="presParOf" srcId="{9D9C6E65-8E22-4BF5-9EE9-06F11A85D62D}" destId="{C2AE13A7-1C81-49FD-A66A-BF89AA3CCC9F}" srcOrd="2" destOrd="0" presId="urn:microsoft.com/office/officeart/2005/8/layout/chevron2"/>
    <dgm:cxn modelId="{DB86C0D0-4D7F-447F-8C1D-A02659414D60}" type="presParOf" srcId="{C2AE13A7-1C81-49FD-A66A-BF89AA3CCC9F}" destId="{E88669D4-A4E8-410B-9D9D-2D6D5FDC0559}" srcOrd="0" destOrd="0" presId="urn:microsoft.com/office/officeart/2005/8/layout/chevron2"/>
    <dgm:cxn modelId="{6739BCCE-C1ED-406D-98E9-E17267820849}" type="presParOf" srcId="{C2AE13A7-1C81-49FD-A66A-BF89AA3CCC9F}" destId="{62DEEC9F-0BC4-4C6A-A9AE-035723B861C8}" srcOrd="1" destOrd="0" presId="urn:microsoft.com/office/officeart/2005/8/layout/chevron2"/>
    <dgm:cxn modelId="{ABA48B21-C65E-4CC6-956D-0902B34769CC}" type="presParOf" srcId="{9D9C6E65-8E22-4BF5-9EE9-06F11A85D62D}" destId="{D402EE58-500C-48CE-BBB2-16984757227D}" srcOrd="3" destOrd="0" presId="urn:microsoft.com/office/officeart/2005/8/layout/chevron2"/>
    <dgm:cxn modelId="{72F05ED0-980A-438A-BB82-58FF778F51D8}" type="presParOf" srcId="{9D9C6E65-8E22-4BF5-9EE9-06F11A85D62D}" destId="{4599D19B-38EE-4AFB-A046-C566EBB10C9C}" srcOrd="4" destOrd="0" presId="urn:microsoft.com/office/officeart/2005/8/layout/chevron2"/>
    <dgm:cxn modelId="{DC7E7016-A44C-44AC-8B4B-160A27363BEE}" type="presParOf" srcId="{4599D19B-38EE-4AFB-A046-C566EBB10C9C}" destId="{1267CFB4-FD2F-43CF-874D-C54C72E43A5A}" srcOrd="0" destOrd="0" presId="urn:microsoft.com/office/officeart/2005/8/layout/chevron2"/>
    <dgm:cxn modelId="{7764B39D-8694-4C38-B5D8-A66AC891CFB9}" type="presParOf" srcId="{4599D19B-38EE-4AFB-A046-C566EBB10C9C}" destId="{41D0367B-3788-41BE-AE76-3C62038BC063}" srcOrd="1" destOrd="0" presId="urn:microsoft.com/office/officeart/2005/8/layout/chevron2"/>
    <dgm:cxn modelId="{3357AE7D-6166-4FC2-A7CD-E3083C4044E7}" type="presParOf" srcId="{9D9C6E65-8E22-4BF5-9EE9-06F11A85D62D}" destId="{C603A770-171C-47D8-A81F-1FDE5F1DA830}" srcOrd="5" destOrd="0" presId="urn:microsoft.com/office/officeart/2005/8/layout/chevron2"/>
    <dgm:cxn modelId="{DE492ABC-B0DB-4B56-94BD-F049E4AEF5B1}" type="presParOf" srcId="{9D9C6E65-8E22-4BF5-9EE9-06F11A85D62D}" destId="{BB350522-43ED-413B-8BD7-772E72516423}" srcOrd="6" destOrd="0" presId="urn:microsoft.com/office/officeart/2005/8/layout/chevron2"/>
    <dgm:cxn modelId="{14AB7BD0-1698-4988-B2B7-FFBF005F5D93}" type="presParOf" srcId="{BB350522-43ED-413B-8BD7-772E72516423}" destId="{AC8291CF-AA4F-4F34-B418-EB930E8D3A98}" srcOrd="0" destOrd="0" presId="urn:microsoft.com/office/officeart/2005/8/layout/chevron2"/>
    <dgm:cxn modelId="{3D9C4187-2832-4CD8-ADD7-7A73FEBC5D63}" type="presParOf" srcId="{BB350522-43ED-413B-8BD7-772E72516423}" destId="{8779A792-95CF-484E-A0AC-4020D9DEAD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 dirty="0"/>
            <a:t>Input Validation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 dirty="0"/>
            <a:t>If the input array is null or empty or has just one element, return null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61C57970-EB20-413A-9C84-A312B5921CC0}">
      <dgm:prSet phldrT="[Text]"/>
      <dgm:spPr/>
      <dgm:t>
        <a:bodyPr/>
        <a:lstStyle/>
        <a:p>
          <a:r>
            <a:rPr lang="en-US" dirty="0"/>
            <a:t>Create helper data structures</a:t>
          </a:r>
        </a:p>
      </dgm:t>
    </dgm:pt>
    <dgm:pt modelId="{AB4958A0-D597-43EB-B7E7-1C9789B2DB46}" type="parTrans" cxnId="{ECCC0C34-0726-4A79-9452-85433D8A6E64}">
      <dgm:prSet/>
      <dgm:spPr/>
      <dgm:t>
        <a:bodyPr/>
        <a:lstStyle/>
        <a:p>
          <a:endParaRPr lang="en-US"/>
        </a:p>
      </dgm:t>
    </dgm:pt>
    <dgm:pt modelId="{B30F69CF-45D9-4038-B969-013F74AC714A}" type="sibTrans" cxnId="{ECCC0C34-0726-4A79-9452-85433D8A6E64}">
      <dgm:prSet/>
      <dgm:spPr/>
      <dgm:t>
        <a:bodyPr/>
        <a:lstStyle/>
        <a:p>
          <a:endParaRPr lang="en-US"/>
        </a:p>
      </dgm:t>
    </dgm:pt>
    <dgm:pt modelId="{AF12C27B-5FBC-4C54-89B5-3E9B236B7BBA}">
      <dgm:prSet phldrT="[Text]"/>
      <dgm:spPr/>
      <dgm:t>
        <a:bodyPr/>
        <a:lstStyle/>
        <a:p>
          <a:r>
            <a:rPr lang="en-US" dirty="0"/>
            <a:t>Iterate</a:t>
          </a:r>
          <a:r>
            <a:rPr lang="en-US" baseline="0" dirty="0"/>
            <a:t> over array</a:t>
          </a:r>
          <a:endParaRPr lang="en-US" dirty="0"/>
        </a:p>
      </dgm:t>
    </dgm:pt>
    <dgm:pt modelId="{C6DCB1D3-13A0-4E80-A920-36233A2A6F82}" type="parTrans" cxnId="{9662CFAA-9891-4B59-B66D-2F4AB04531FD}">
      <dgm:prSet/>
      <dgm:spPr/>
      <dgm:t>
        <a:bodyPr/>
        <a:lstStyle/>
        <a:p>
          <a:endParaRPr lang="en-US"/>
        </a:p>
      </dgm:t>
    </dgm:pt>
    <dgm:pt modelId="{9B2CC22D-7CAF-4339-AF7E-B5BE93515D7A}" type="sibTrans" cxnId="{9662CFAA-9891-4B59-B66D-2F4AB04531FD}">
      <dgm:prSet/>
      <dgm:spPr/>
      <dgm:t>
        <a:bodyPr/>
        <a:lstStyle/>
        <a:p>
          <a:endParaRPr lang="en-US"/>
        </a:p>
      </dgm:t>
    </dgm:pt>
    <dgm:pt modelId="{3B58C465-CB8F-464B-92CD-4B4D8F75D821}">
      <dgm:prSet phldrT="[Text]"/>
      <dgm:spPr/>
      <dgm:t>
        <a:bodyPr/>
        <a:lstStyle/>
        <a:p>
          <a:r>
            <a:rPr lang="en-US" dirty="0"/>
            <a:t>No solution </a:t>
          </a:r>
        </a:p>
      </dgm:t>
    </dgm:pt>
    <dgm:pt modelId="{6ADDCFC8-88E4-4E73-9F94-FBD4AEB1AA6C}" type="parTrans" cxnId="{F7973569-7050-45AB-8D12-D250747DD046}">
      <dgm:prSet/>
      <dgm:spPr/>
      <dgm:t>
        <a:bodyPr/>
        <a:lstStyle/>
        <a:p>
          <a:endParaRPr lang="en-US"/>
        </a:p>
      </dgm:t>
    </dgm:pt>
    <dgm:pt modelId="{2D3AF240-6790-4327-B66A-B433B65940D6}" type="sibTrans" cxnId="{F7973569-7050-45AB-8D12-D250747DD046}">
      <dgm:prSet/>
      <dgm:spPr/>
      <dgm:t>
        <a:bodyPr/>
        <a:lstStyle/>
        <a:p>
          <a:endParaRPr lang="en-US"/>
        </a:p>
      </dgm:t>
    </dgm:pt>
    <dgm:pt modelId="{19FFACF1-1D5A-4131-BE3C-48D8929E5298}">
      <dgm:prSet/>
      <dgm:spPr/>
      <dgm:t>
        <a:bodyPr/>
        <a:lstStyle/>
        <a:p>
          <a:r>
            <a:rPr lang="en-US" dirty="0"/>
            <a:t>Create and initialize the </a:t>
          </a:r>
          <a:r>
            <a:rPr lang="en-US" dirty="0" err="1"/>
            <a:t>HashSet</a:t>
          </a:r>
          <a:r>
            <a:rPr lang="en-US" dirty="0"/>
            <a:t> that stores values from input array</a:t>
          </a:r>
        </a:p>
      </dgm:t>
    </dgm:pt>
    <dgm:pt modelId="{827B640E-CA2C-4EC3-8DC8-236CA60508BA}" type="parTrans" cxnId="{37D23D8F-A8E5-4B0C-9BA6-EDAC28CC36AD}">
      <dgm:prSet/>
      <dgm:spPr/>
      <dgm:t>
        <a:bodyPr/>
        <a:lstStyle/>
        <a:p>
          <a:endParaRPr lang="en-US"/>
        </a:p>
      </dgm:t>
    </dgm:pt>
    <dgm:pt modelId="{6A557F55-D66E-4592-9FEF-39407FC264C5}" type="sibTrans" cxnId="{37D23D8F-A8E5-4B0C-9BA6-EDAC28CC36AD}">
      <dgm:prSet/>
      <dgm:spPr/>
      <dgm:t>
        <a:bodyPr/>
        <a:lstStyle/>
        <a:p>
          <a:endParaRPr lang="en-US"/>
        </a:p>
      </dgm:t>
    </dgm:pt>
    <dgm:pt modelId="{174029F5-264E-43F7-9B96-E98228564F74}">
      <dgm:prSet phldrT="[Text]"/>
      <dgm:spPr/>
      <dgm:t>
        <a:bodyPr/>
        <a:lstStyle/>
        <a:p>
          <a:r>
            <a:rPr lang="en-US" dirty="0"/>
            <a:t>For each element, calculate the other value that makes up the target (target - </a:t>
          </a:r>
          <a:r>
            <a:rPr lang="en-US" dirty="0" err="1"/>
            <a:t>currentval</a:t>
          </a:r>
          <a:r>
            <a:rPr lang="en-US" dirty="0"/>
            <a:t>)</a:t>
          </a:r>
        </a:p>
      </dgm:t>
    </dgm:pt>
    <dgm:pt modelId="{3B2F9DCC-50D2-49E0-AF02-121411D5C81B}" type="parTrans" cxnId="{EA79EEF8-784D-4FB3-AD1F-88C50C10955A}">
      <dgm:prSet/>
      <dgm:spPr/>
      <dgm:t>
        <a:bodyPr/>
        <a:lstStyle/>
        <a:p>
          <a:endParaRPr lang="en-US"/>
        </a:p>
      </dgm:t>
    </dgm:pt>
    <dgm:pt modelId="{04AC12B8-791A-4C0F-9571-07420709DCD3}" type="sibTrans" cxnId="{EA79EEF8-784D-4FB3-AD1F-88C50C10955A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 dirty="0"/>
            <a:t>If it is NOT in the </a:t>
          </a:r>
          <a:r>
            <a:rPr lang="en-US" dirty="0" err="1"/>
            <a:t>HashSet</a:t>
          </a:r>
          <a:r>
            <a:rPr lang="en-US" dirty="0"/>
            <a:t>, then add &lt;current value&gt; to the </a:t>
          </a:r>
          <a:r>
            <a:rPr lang="en-US" dirty="0" err="1"/>
            <a:t>HashSet</a:t>
          </a:r>
          <a:r>
            <a:rPr lang="en-US" dirty="0"/>
            <a:t> for later use</a:t>
          </a:r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8D05D58B-3338-4AD5-AD09-47906CC33236}">
      <dgm:prSet/>
      <dgm:spPr/>
      <dgm:t>
        <a:bodyPr/>
        <a:lstStyle/>
        <a:p>
          <a:r>
            <a:rPr lang="en-US" dirty="0"/>
            <a:t>If end of array is reached and still no result is returned, then return null as we don’t have a solution.</a:t>
          </a:r>
        </a:p>
      </dgm:t>
    </dgm:pt>
    <dgm:pt modelId="{B7C09357-32CB-46A3-8E81-563CF65EB68B}" type="parTrans" cxnId="{8DEE447C-8860-4E74-8D2A-56E5A3A7A062}">
      <dgm:prSet/>
      <dgm:spPr/>
      <dgm:t>
        <a:bodyPr/>
        <a:lstStyle/>
        <a:p>
          <a:endParaRPr lang="en-US"/>
        </a:p>
      </dgm:t>
    </dgm:pt>
    <dgm:pt modelId="{BA25C9BE-A9C8-4DBB-AA0B-97015B601F85}" type="sibTrans" cxnId="{8DEE447C-8860-4E74-8D2A-56E5A3A7A062}">
      <dgm:prSet/>
      <dgm:spPr/>
      <dgm:t>
        <a:bodyPr/>
        <a:lstStyle/>
        <a:p>
          <a:endParaRPr lang="en-US"/>
        </a:p>
      </dgm:t>
    </dgm:pt>
    <dgm:pt modelId="{56CA9ED6-2A1D-4551-9190-3EA4DF63682A}">
      <dgm:prSet phldrT="[Text]"/>
      <dgm:spPr/>
      <dgm:t>
        <a:bodyPr/>
        <a:lstStyle/>
        <a:p>
          <a:r>
            <a:rPr lang="en-US" dirty="0"/>
            <a:t>If it is part of the </a:t>
          </a:r>
          <a:r>
            <a:rPr lang="en-US" dirty="0" err="1"/>
            <a:t>HashSet</a:t>
          </a:r>
          <a:r>
            <a:rPr lang="en-US" dirty="0"/>
            <a:t>, then return &lt;value from </a:t>
          </a:r>
          <a:r>
            <a:rPr lang="en-US" dirty="0" err="1"/>
            <a:t>hashset</a:t>
          </a:r>
          <a:r>
            <a:rPr lang="en-US" dirty="0"/>
            <a:t>, current value&gt;. Remember that the returned values should be sorted</a:t>
          </a:r>
        </a:p>
      </dgm:t>
    </dgm:pt>
    <dgm:pt modelId="{25D68C57-DD37-48FB-A225-0261EF0F0224}" type="parTrans" cxnId="{B6062E69-1C8C-4C04-9EEC-BCD3039F6B98}">
      <dgm:prSet/>
      <dgm:spPr/>
      <dgm:t>
        <a:bodyPr/>
        <a:lstStyle/>
        <a:p>
          <a:endParaRPr lang="en-US"/>
        </a:p>
      </dgm:t>
    </dgm:pt>
    <dgm:pt modelId="{83F9A4B6-0D6B-4DD3-A525-4C2C2CD4FED9}" type="sibTrans" cxnId="{B6062E69-1C8C-4C04-9EEC-BCD3039F6B98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5934A-7DBC-4E7A-B3C3-961522DC172F}" type="pres">
      <dgm:prSet presAssocID="{3309E985-06A5-407E-9F7D-1E3DF54353B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5BFD-05FF-4B28-A0D0-6854C6DB5E0F}" type="pres">
      <dgm:prSet presAssocID="{16FA2504-7922-4664-8165-309D02C0564E}" presName="sp" presStyleCnt="0"/>
      <dgm:spPr/>
    </dgm:pt>
    <dgm:pt modelId="{C2AE13A7-1C81-49FD-A66A-BF89AA3CCC9F}" type="pres">
      <dgm:prSet presAssocID="{61C57970-EB20-413A-9C84-A312B5921CC0}" presName="composite" presStyleCnt="0"/>
      <dgm:spPr/>
    </dgm:pt>
    <dgm:pt modelId="{E88669D4-A4E8-410B-9D9D-2D6D5FDC0559}" type="pres">
      <dgm:prSet presAssocID="{61C57970-EB20-413A-9C84-A312B5921CC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EEC9F-0BC4-4C6A-A9AE-035723B861C8}" type="pres">
      <dgm:prSet presAssocID="{61C57970-EB20-413A-9C84-A312B5921CC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2EE58-500C-48CE-BBB2-16984757227D}" type="pres">
      <dgm:prSet presAssocID="{B30F69CF-45D9-4038-B969-013F74AC714A}" presName="sp" presStyleCnt="0"/>
      <dgm:spPr/>
    </dgm:pt>
    <dgm:pt modelId="{4599D19B-38EE-4AFB-A046-C566EBB10C9C}" type="pres">
      <dgm:prSet presAssocID="{AF12C27B-5FBC-4C54-89B5-3E9B236B7BBA}" presName="composite" presStyleCnt="0"/>
      <dgm:spPr/>
    </dgm:pt>
    <dgm:pt modelId="{1267CFB4-FD2F-43CF-874D-C54C72E43A5A}" type="pres">
      <dgm:prSet presAssocID="{AF12C27B-5FBC-4C54-89B5-3E9B236B7BB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367B-3788-41BE-AE76-3C62038BC063}" type="pres">
      <dgm:prSet presAssocID="{AF12C27B-5FBC-4C54-89B5-3E9B236B7BB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3A770-171C-47D8-A81F-1FDE5F1DA830}" type="pres">
      <dgm:prSet presAssocID="{9B2CC22D-7CAF-4339-AF7E-B5BE93515D7A}" presName="sp" presStyleCnt="0"/>
      <dgm:spPr/>
    </dgm:pt>
    <dgm:pt modelId="{BB350522-43ED-413B-8BD7-772E72516423}" type="pres">
      <dgm:prSet presAssocID="{3B58C465-CB8F-464B-92CD-4B4D8F75D821}" presName="composite" presStyleCnt="0"/>
      <dgm:spPr/>
    </dgm:pt>
    <dgm:pt modelId="{AC8291CF-AA4F-4F34-B418-EB930E8D3A98}" type="pres">
      <dgm:prSet presAssocID="{3B58C465-CB8F-464B-92CD-4B4D8F75D82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9A792-95CF-484E-A0AC-4020D9DEAD87}" type="pres">
      <dgm:prSet presAssocID="{3B58C465-CB8F-464B-92CD-4B4D8F75D82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062E69-1C8C-4C04-9EEC-BCD3039F6B98}" srcId="{AF12C27B-5FBC-4C54-89B5-3E9B236B7BBA}" destId="{56CA9ED6-2A1D-4551-9190-3EA4DF63682A}" srcOrd="2" destOrd="0" parTransId="{25D68C57-DD37-48FB-A225-0261EF0F0224}" sibTransId="{83F9A4B6-0D6B-4DD3-A525-4C2C2CD4FED9}"/>
    <dgm:cxn modelId="{12C6E1E9-C4DE-4D56-B20A-03700AE3622C}" type="presOf" srcId="{8D05D58B-3338-4AD5-AD09-47906CC33236}" destId="{8779A792-95CF-484E-A0AC-4020D9DEAD87}" srcOrd="0" destOrd="0" presId="urn:microsoft.com/office/officeart/2005/8/layout/chevron2"/>
    <dgm:cxn modelId="{F7973569-7050-45AB-8D12-D250747DD046}" srcId="{01278C7C-8708-4788-A489-D70E8BA4F8E1}" destId="{3B58C465-CB8F-464B-92CD-4B4D8F75D821}" srcOrd="3" destOrd="0" parTransId="{6ADDCFC8-88E4-4E73-9F94-FBD4AEB1AA6C}" sibTransId="{2D3AF240-6790-4327-B66A-B433B65940D6}"/>
    <dgm:cxn modelId="{F47EC2CD-41E5-4C28-B002-1B80782367D9}" type="presOf" srcId="{3B58C465-CB8F-464B-92CD-4B4D8F75D821}" destId="{AC8291CF-AA4F-4F34-B418-EB930E8D3A98}" srcOrd="0" destOrd="0" presId="urn:microsoft.com/office/officeart/2005/8/layout/chevron2"/>
    <dgm:cxn modelId="{A797CCA1-F059-435C-A3A0-7FA08E8F4DA2}" srcId="{AF12C27B-5FBC-4C54-89B5-3E9B236B7BBA}" destId="{3ADAF2D3-358D-4B80-84C9-03F8FC23600D}" srcOrd="1" destOrd="0" parTransId="{4A617A37-A435-4D58-B54C-5ADF341EAF37}" sibTransId="{FA4838BB-7D53-4C3B-83F5-162BD110557B}"/>
    <dgm:cxn modelId="{993DD4FD-F224-4F76-BCDB-9D21F4A5DA6C}" type="presOf" srcId="{3ADAF2D3-358D-4B80-84C9-03F8FC23600D}" destId="{41D0367B-3788-41BE-AE76-3C62038BC063}" srcOrd="0" destOrd="1" presId="urn:microsoft.com/office/officeart/2005/8/layout/chevron2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9D586BE6-B146-4631-9388-376DDC40E017}" type="presOf" srcId="{56CA9ED6-2A1D-4551-9190-3EA4DF63682A}" destId="{41D0367B-3788-41BE-AE76-3C62038BC063}" srcOrd="0" destOrd="2" presId="urn:microsoft.com/office/officeart/2005/8/layout/chevron2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EA79EEF8-784D-4FB3-AD1F-88C50C10955A}" srcId="{AF12C27B-5FBC-4C54-89B5-3E9B236B7BBA}" destId="{174029F5-264E-43F7-9B96-E98228564F74}" srcOrd="0" destOrd="0" parTransId="{3B2F9DCC-50D2-49E0-AF02-121411D5C81B}" sibTransId="{04AC12B8-791A-4C0F-9571-07420709DCD3}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CFE64751-D6AB-4276-BEE4-8A3056AB8952}" type="presOf" srcId="{174029F5-264E-43F7-9B96-E98228564F74}" destId="{41D0367B-3788-41BE-AE76-3C62038BC063}" srcOrd="0" destOrd="0" presId="urn:microsoft.com/office/officeart/2005/8/layout/chevron2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9662CFAA-9891-4B59-B66D-2F4AB04531FD}" srcId="{01278C7C-8708-4788-A489-D70E8BA4F8E1}" destId="{AF12C27B-5FBC-4C54-89B5-3E9B236B7BBA}" srcOrd="2" destOrd="0" parTransId="{C6DCB1D3-13A0-4E80-A920-36233A2A6F82}" sibTransId="{9B2CC22D-7CAF-4339-AF7E-B5BE93515D7A}"/>
    <dgm:cxn modelId="{8DEE447C-8860-4E74-8D2A-56E5A3A7A062}" srcId="{3B58C465-CB8F-464B-92CD-4B4D8F75D821}" destId="{8D05D58B-3338-4AD5-AD09-47906CC33236}" srcOrd="0" destOrd="0" parTransId="{B7C09357-32CB-46A3-8E81-563CF65EB68B}" sibTransId="{BA25C9BE-A9C8-4DBB-AA0B-97015B601F85}"/>
    <dgm:cxn modelId="{D9F0C01C-C4F5-494A-BE05-2CED839D5AA7}" type="presOf" srcId="{61C57970-EB20-413A-9C84-A312B5921CC0}" destId="{E88669D4-A4E8-410B-9D9D-2D6D5FDC0559}" srcOrd="0" destOrd="0" presId="urn:microsoft.com/office/officeart/2005/8/layout/chevron2"/>
    <dgm:cxn modelId="{ECCC0C34-0726-4A79-9452-85433D8A6E64}" srcId="{01278C7C-8708-4788-A489-D70E8BA4F8E1}" destId="{61C57970-EB20-413A-9C84-A312B5921CC0}" srcOrd="1" destOrd="0" parTransId="{AB4958A0-D597-43EB-B7E7-1C9789B2DB46}" sibTransId="{B30F69CF-45D9-4038-B969-013F74AC714A}"/>
    <dgm:cxn modelId="{37D23D8F-A8E5-4B0C-9BA6-EDAC28CC36AD}" srcId="{61C57970-EB20-413A-9C84-A312B5921CC0}" destId="{19FFACF1-1D5A-4131-BE3C-48D8929E5298}" srcOrd="0" destOrd="0" parTransId="{827B640E-CA2C-4EC3-8DC8-236CA60508BA}" sibTransId="{6A557F55-D66E-4592-9FEF-39407FC264C5}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0FC442EE-6310-4BDF-8D16-C5940E878704}" type="presOf" srcId="{19FFACF1-1D5A-4131-BE3C-48D8929E5298}" destId="{62DEEC9F-0BC4-4C6A-A9AE-035723B861C8}" srcOrd="0" destOrd="0" presId="urn:microsoft.com/office/officeart/2005/8/layout/chevron2"/>
    <dgm:cxn modelId="{01E3EB29-E49C-41A9-AD75-B0798DD93CBD}" type="presOf" srcId="{AF12C27B-5FBC-4C54-89B5-3E9B236B7BBA}" destId="{1267CFB4-FD2F-43CF-874D-C54C72E43A5A}" srcOrd="0" destOrd="0" presId="urn:microsoft.com/office/officeart/2005/8/layout/chevron2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73902BA9-3853-49EB-86EB-9B60A153FAB5}" type="presParOf" srcId="{9D9C6E65-8E22-4BF5-9EE9-06F11A85D62D}" destId="{C2AE13A7-1C81-49FD-A66A-BF89AA3CCC9F}" srcOrd="2" destOrd="0" presId="urn:microsoft.com/office/officeart/2005/8/layout/chevron2"/>
    <dgm:cxn modelId="{DB86C0D0-4D7F-447F-8C1D-A02659414D60}" type="presParOf" srcId="{C2AE13A7-1C81-49FD-A66A-BF89AA3CCC9F}" destId="{E88669D4-A4E8-410B-9D9D-2D6D5FDC0559}" srcOrd="0" destOrd="0" presId="urn:microsoft.com/office/officeart/2005/8/layout/chevron2"/>
    <dgm:cxn modelId="{6739BCCE-C1ED-406D-98E9-E17267820849}" type="presParOf" srcId="{C2AE13A7-1C81-49FD-A66A-BF89AA3CCC9F}" destId="{62DEEC9F-0BC4-4C6A-A9AE-035723B861C8}" srcOrd="1" destOrd="0" presId="urn:microsoft.com/office/officeart/2005/8/layout/chevron2"/>
    <dgm:cxn modelId="{ABA48B21-C65E-4CC6-956D-0902B34769CC}" type="presParOf" srcId="{9D9C6E65-8E22-4BF5-9EE9-06F11A85D62D}" destId="{D402EE58-500C-48CE-BBB2-16984757227D}" srcOrd="3" destOrd="0" presId="urn:microsoft.com/office/officeart/2005/8/layout/chevron2"/>
    <dgm:cxn modelId="{72F05ED0-980A-438A-BB82-58FF778F51D8}" type="presParOf" srcId="{9D9C6E65-8E22-4BF5-9EE9-06F11A85D62D}" destId="{4599D19B-38EE-4AFB-A046-C566EBB10C9C}" srcOrd="4" destOrd="0" presId="urn:microsoft.com/office/officeart/2005/8/layout/chevron2"/>
    <dgm:cxn modelId="{DC7E7016-A44C-44AC-8B4B-160A27363BEE}" type="presParOf" srcId="{4599D19B-38EE-4AFB-A046-C566EBB10C9C}" destId="{1267CFB4-FD2F-43CF-874D-C54C72E43A5A}" srcOrd="0" destOrd="0" presId="urn:microsoft.com/office/officeart/2005/8/layout/chevron2"/>
    <dgm:cxn modelId="{7764B39D-8694-4C38-B5D8-A66AC891CFB9}" type="presParOf" srcId="{4599D19B-38EE-4AFB-A046-C566EBB10C9C}" destId="{41D0367B-3788-41BE-AE76-3C62038BC063}" srcOrd="1" destOrd="0" presId="urn:microsoft.com/office/officeart/2005/8/layout/chevron2"/>
    <dgm:cxn modelId="{3357AE7D-6166-4FC2-A7CD-E3083C4044E7}" type="presParOf" srcId="{9D9C6E65-8E22-4BF5-9EE9-06F11A85D62D}" destId="{C603A770-171C-47D8-A81F-1FDE5F1DA830}" srcOrd="5" destOrd="0" presId="urn:microsoft.com/office/officeart/2005/8/layout/chevron2"/>
    <dgm:cxn modelId="{DE492ABC-B0DB-4B56-94BD-F049E4AEF5B1}" type="presParOf" srcId="{9D9C6E65-8E22-4BF5-9EE9-06F11A85D62D}" destId="{BB350522-43ED-413B-8BD7-772E72516423}" srcOrd="6" destOrd="0" presId="urn:microsoft.com/office/officeart/2005/8/layout/chevron2"/>
    <dgm:cxn modelId="{14AB7BD0-1698-4988-B2B7-FFBF005F5D93}" type="presParOf" srcId="{BB350522-43ED-413B-8BD7-772E72516423}" destId="{AC8291CF-AA4F-4F34-B418-EB930E8D3A98}" srcOrd="0" destOrd="0" presId="urn:microsoft.com/office/officeart/2005/8/layout/chevron2"/>
    <dgm:cxn modelId="{3D9C4187-2832-4CD8-ADD7-7A73FEBC5D63}" type="presParOf" srcId="{BB350522-43ED-413B-8BD7-772E72516423}" destId="{8779A792-95CF-484E-A0AC-4020D9DEAD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219222" y="219476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Input Validation</a:t>
          </a:r>
        </a:p>
      </dsp:txBody>
      <dsp:txXfrm rot="-5400000">
        <a:off x="1" y="511772"/>
        <a:ext cx="1023038" cy="438445"/>
      </dsp:txXfrm>
    </dsp:sp>
    <dsp:sp modelId="{C335934A-7DBC-4E7A-B3C3-961522DC172F}">
      <dsp:nvSpPr>
        <dsp:cNvPr id="0" name=""/>
        <dsp:cNvSpPr/>
      </dsp:nvSpPr>
      <dsp:spPr>
        <a:xfrm rot="5400000">
          <a:off x="5513043" y="-4489751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Always check if the input is null – if yes, return appropriate result, if not proceed.</a:t>
          </a:r>
        </a:p>
      </dsp:txBody>
      <dsp:txXfrm rot="-5400000">
        <a:off x="1023039" y="46626"/>
        <a:ext cx="9883601" cy="857218"/>
      </dsp:txXfrm>
    </dsp:sp>
    <dsp:sp modelId="{E88669D4-A4E8-410B-9D9D-2D6D5FDC0559}">
      <dsp:nvSpPr>
        <dsp:cNvPr id="0" name=""/>
        <dsp:cNvSpPr/>
      </dsp:nvSpPr>
      <dsp:spPr>
        <a:xfrm rot="5400000">
          <a:off x="-219222" y="1536315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Create helper data structures</a:t>
          </a:r>
        </a:p>
      </dsp:txBody>
      <dsp:txXfrm rot="-5400000">
        <a:off x="1" y="1828611"/>
        <a:ext cx="1023038" cy="438445"/>
      </dsp:txXfrm>
    </dsp:sp>
    <dsp:sp modelId="{62DEEC9F-0BC4-4C6A-A9AE-035723B861C8}">
      <dsp:nvSpPr>
        <dsp:cNvPr id="0" name=""/>
        <dsp:cNvSpPr/>
      </dsp:nvSpPr>
      <dsp:spPr>
        <a:xfrm rot="5400000">
          <a:off x="5513043" y="-3172911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Create and initialize the </a:t>
          </a:r>
          <a:r>
            <a:rPr lang="en-US" sz="1300" kern="1200" dirty="0" err="1"/>
            <a:t>HashSet</a:t>
          </a:r>
          <a:r>
            <a:rPr lang="en-US" sz="1300" kern="1200" dirty="0"/>
            <a:t> that represents the sliding window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Create and initialize the start and end indices that represent the sliding window boundaries. Initially the window is (0,0]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Create and initialize variables needed to store the result, etc.</a:t>
          </a:r>
        </a:p>
      </dsp:txBody>
      <dsp:txXfrm rot="-5400000">
        <a:off x="1023039" y="1363466"/>
        <a:ext cx="9883601" cy="857218"/>
      </dsp:txXfrm>
    </dsp:sp>
    <dsp:sp modelId="{1267CFB4-FD2F-43CF-874D-C54C72E43A5A}">
      <dsp:nvSpPr>
        <dsp:cNvPr id="0" name=""/>
        <dsp:cNvSpPr/>
      </dsp:nvSpPr>
      <dsp:spPr>
        <a:xfrm rot="5400000">
          <a:off x="-219222" y="2853154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Slide window - left to right</a:t>
          </a:r>
        </a:p>
      </dsp:txBody>
      <dsp:txXfrm rot="-5400000">
        <a:off x="1" y="3145450"/>
        <a:ext cx="1023038" cy="438445"/>
      </dsp:txXfrm>
    </dsp:sp>
    <dsp:sp modelId="{41D0367B-3788-41BE-AE76-3C62038BC063}">
      <dsp:nvSpPr>
        <dsp:cNvPr id="0" name=""/>
        <dsp:cNvSpPr/>
      </dsp:nvSpPr>
      <dsp:spPr>
        <a:xfrm rot="5400000">
          <a:off x="5513043" y="-1856072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Examine input[j] character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If it is NOT part of the existing window, expand the window to the right and calculate the new max length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If it is part of the existing window, expand the window to the right, but also, contract the window from left until duplicate of input[j] is dropped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Continue this until we have examined all characters i.e. right boundary of window hits the end of string</a:t>
          </a:r>
        </a:p>
      </dsp:txBody>
      <dsp:txXfrm rot="-5400000">
        <a:off x="1023039" y="2680305"/>
        <a:ext cx="9883601" cy="857218"/>
      </dsp:txXfrm>
    </dsp:sp>
    <dsp:sp modelId="{AC8291CF-AA4F-4F34-B418-EB930E8D3A98}">
      <dsp:nvSpPr>
        <dsp:cNvPr id="0" name=""/>
        <dsp:cNvSpPr/>
      </dsp:nvSpPr>
      <dsp:spPr>
        <a:xfrm rot="5400000">
          <a:off x="-219222" y="4169994"/>
          <a:ext cx="1461483" cy="10230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Return </a:t>
          </a:r>
        </a:p>
      </dsp:txBody>
      <dsp:txXfrm rot="-5400000">
        <a:off x="1" y="4462290"/>
        <a:ext cx="1023038" cy="438445"/>
      </dsp:txXfrm>
    </dsp:sp>
    <dsp:sp modelId="{8779A792-95CF-484E-A0AC-4020D9DEAD87}">
      <dsp:nvSpPr>
        <dsp:cNvPr id="0" name=""/>
        <dsp:cNvSpPr/>
      </dsp:nvSpPr>
      <dsp:spPr>
        <a:xfrm rot="5400000">
          <a:off x="5513043" y="-539233"/>
          <a:ext cx="949964" cy="992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Return the maximum length encountered so far</a:t>
          </a:r>
        </a:p>
      </dsp:txBody>
      <dsp:txXfrm rot="-5400000">
        <a:off x="1023039" y="3997144"/>
        <a:ext cx="9883601" cy="857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228097" y="229014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Input Validation</a:t>
          </a:r>
        </a:p>
      </dsp:txBody>
      <dsp:txXfrm rot="-5400000">
        <a:off x="1" y="533144"/>
        <a:ext cx="1064456" cy="456195"/>
      </dsp:txXfrm>
    </dsp:sp>
    <dsp:sp modelId="{C335934A-7DBC-4E7A-B3C3-961522DC172F}">
      <dsp:nvSpPr>
        <dsp:cNvPr id="0" name=""/>
        <dsp:cNvSpPr/>
      </dsp:nvSpPr>
      <dsp:spPr>
        <a:xfrm rot="5400000">
          <a:off x="5772066" y="-4706693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If the input array is null or empty or has just one element, return null</a:t>
          </a:r>
        </a:p>
      </dsp:txBody>
      <dsp:txXfrm rot="-5400000">
        <a:off x="1064457" y="49167"/>
        <a:ext cx="10355392" cy="891921"/>
      </dsp:txXfrm>
    </dsp:sp>
    <dsp:sp modelId="{E88669D4-A4E8-410B-9D9D-2D6D5FDC0559}">
      <dsp:nvSpPr>
        <dsp:cNvPr id="0" name=""/>
        <dsp:cNvSpPr/>
      </dsp:nvSpPr>
      <dsp:spPr>
        <a:xfrm rot="5400000">
          <a:off x="-228097" y="1605545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Create helper data structures</a:t>
          </a:r>
        </a:p>
      </dsp:txBody>
      <dsp:txXfrm rot="-5400000">
        <a:off x="1" y="1909675"/>
        <a:ext cx="1064456" cy="456195"/>
      </dsp:txXfrm>
    </dsp:sp>
    <dsp:sp modelId="{62DEEC9F-0BC4-4C6A-A9AE-035723B861C8}">
      <dsp:nvSpPr>
        <dsp:cNvPr id="0" name=""/>
        <dsp:cNvSpPr/>
      </dsp:nvSpPr>
      <dsp:spPr>
        <a:xfrm rot="5400000">
          <a:off x="5772066" y="-3330162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Create and initialize the </a:t>
          </a:r>
          <a:r>
            <a:rPr lang="en-US" sz="1500" kern="1200" dirty="0" err="1"/>
            <a:t>HashSet</a:t>
          </a:r>
          <a:r>
            <a:rPr lang="en-US" sz="1500" kern="1200" dirty="0"/>
            <a:t> that stores values from input array</a:t>
          </a:r>
        </a:p>
      </dsp:txBody>
      <dsp:txXfrm rot="-5400000">
        <a:off x="1064457" y="1425698"/>
        <a:ext cx="10355392" cy="891921"/>
      </dsp:txXfrm>
    </dsp:sp>
    <dsp:sp modelId="{1267CFB4-FD2F-43CF-874D-C54C72E43A5A}">
      <dsp:nvSpPr>
        <dsp:cNvPr id="0" name=""/>
        <dsp:cNvSpPr/>
      </dsp:nvSpPr>
      <dsp:spPr>
        <a:xfrm rot="5400000">
          <a:off x="-228097" y="2982075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Iterate</a:t>
          </a:r>
          <a:r>
            <a:rPr lang="en-US" sz="1400" kern="1200" baseline="0" dirty="0"/>
            <a:t> over array</a:t>
          </a:r>
          <a:endParaRPr lang="en-US" sz="1400" kern="1200" dirty="0"/>
        </a:p>
      </dsp:txBody>
      <dsp:txXfrm rot="-5400000">
        <a:off x="1" y="3286205"/>
        <a:ext cx="1064456" cy="456195"/>
      </dsp:txXfrm>
    </dsp:sp>
    <dsp:sp modelId="{41D0367B-3788-41BE-AE76-3C62038BC063}">
      <dsp:nvSpPr>
        <dsp:cNvPr id="0" name=""/>
        <dsp:cNvSpPr/>
      </dsp:nvSpPr>
      <dsp:spPr>
        <a:xfrm rot="5400000">
          <a:off x="5772066" y="-1953632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For each element, calculate the other value that makes up the target (target - </a:t>
          </a:r>
          <a:r>
            <a:rPr lang="en-US" sz="1500" kern="1200" dirty="0" err="1"/>
            <a:t>currentval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If it is NOT in the </a:t>
          </a:r>
          <a:r>
            <a:rPr lang="en-US" sz="1500" kern="1200" dirty="0" err="1"/>
            <a:t>HashSet</a:t>
          </a:r>
          <a:r>
            <a:rPr lang="en-US" sz="1500" kern="1200" dirty="0"/>
            <a:t>, then add &lt;current value&gt; to the </a:t>
          </a:r>
          <a:r>
            <a:rPr lang="en-US" sz="1500" kern="1200" dirty="0" err="1"/>
            <a:t>HashSet</a:t>
          </a:r>
          <a:r>
            <a:rPr lang="en-US" sz="1500" kern="1200" dirty="0"/>
            <a:t> for later use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If it is part of the </a:t>
          </a:r>
          <a:r>
            <a:rPr lang="en-US" sz="1500" kern="1200" dirty="0" err="1"/>
            <a:t>HashSet</a:t>
          </a:r>
          <a:r>
            <a:rPr lang="en-US" sz="1500" kern="1200" dirty="0"/>
            <a:t>, then return &lt;value from </a:t>
          </a:r>
          <a:r>
            <a:rPr lang="en-US" sz="1500" kern="1200" dirty="0" err="1"/>
            <a:t>hashset</a:t>
          </a:r>
          <a:r>
            <a:rPr lang="en-US" sz="1500" kern="1200" dirty="0"/>
            <a:t>, current value&gt;. Remember that the returned values should be sorted</a:t>
          </a:r>
        </a:p>
      </dsp:txBody>
      <dsp:txXfrm rot="-5400000">
        <a:off x="1064457" y="2802228"/>
        <a:ext cx="10355392" cy="891921"/>
      </dsp:txXfrm>
    </dsp:sp>
    <dsp:sp modelId="{AC8291CF-AA4F-4F34-B418-EB930E8D3A98}">
      <dsp:nvSpPr>
        <dsp:cNvPr id="0" name=""/>
        <dsp:cNvSpPr/>
      </dsp:nvSpPr>
      <dsp:spPr>
        <a:xfrm rot="5400000">
          <a:off x="-228097" y="4358606"/>
          <a:ext cx="1520651" cy="10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 solution </a:t>
          </a:r>
        </a:p>
      </dsp:txBody>
      <dsp:txXfrm rot="-5400000">
        <a:off x="1" y="4662736"/>
        <a:ext cx="1064456" cy="456195"/>
      </dsp:txXfrm>
    </dsp:sp>
    <dsp:sp modelId="{8779A792-95CF-484E-A0AC-4020D9DEAD87}">
      <dsp:nvSpPr>
        <dsp:cNvPr id="0" name=""/>
        <dsp:cNvSpPr/>
      </dsp:nvSpPr>
      <dsp:spPr>
        <a:xfrm rot="5400000">
          <a:off x="5772066" y="-577101"/>
          <a:ext cx="988423" cy="104036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If end of array is reached and still no result is returned, then return null as we don’t have a solution.</a:t>
          </a:r>
        </a:p>
      </dsp:txBody>
      <dsp:txXfrm rot="-5400000">
        <a:off x="1064457" y="4178759"/>
        <a:ext cx="10355392" cy="891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8A6D1-E7CD-4ABD-86C7-C8DDE0587B54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C565-57C8-4569-92F5-85AC06A8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5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1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7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2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9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containing two elements can be returned in multiple ways: as an array, a list, a tuple or a custom class object. For the purposes of this question, let’s assume an </a:t>
            </a:r>
            <a:r>
              <a:rPr lang="en-US" dirty="0" err="1"/>
              <a:t>int</a:t>
            </a:r>
            <a:r>
              <a:rPr lang="en-US" dirty="0"/>
              <a:t> array is </a:t>
            </a:r>
            <a:r>
              <a:rPr lang="en-US" dirty="0" err="1"/>
              <a:t>retured</a:t>
            </a:r>
            <a:r>
              <a:rPr lang="en-US" dirty="0"/>
              <a:t> (hence the bold)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4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31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Pointers from beginning and end</a:t>
            </a:r>
          </a:p>
          <a:p>
            <a:r>
              <a:rPr lang="en-US" dirty="0"/>
              <a:t>-2: I need to add 16 to get to target of 14, can’t do it</a:t>
            </a:r>
          </a:p>
          <a:p>
            <a:r>
              <a:rPr lang="en-US" dirty="0"/>
              <a:t>3: I need to add 11 to get to target of 14, can’t do it</a:t>
            </a:r>
          </a:p>
          <a:p>
            <a:r>
              <a:rPr lang="en-US" dirty="0"/>
              <a:t>4:, need to add 10 to get to target of 14, yup!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3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2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6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4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7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1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35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6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3BED1-6A54-4444-A4CF-FA4768C0F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7EF2A2-4B4C-4298-88C0-D6888DF7D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58265F-FCD7-493B-81B2-B7880BF9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3A52DF-B0E7-453D-879F-8B920AA6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020E06-BF15-4BCB-A0C4-962C22F2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65BF6-904E-4E0C-A240-18C25610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60068A-E36E-4137-A86C-C85A7ADB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17CCE3-DC73-49B1-87FC-FB7D2A25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162B6B-6984-42A6-AA56-7507F455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0CDD09-1D27-456B-B2F4-138B2A81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174973-58AD-4ACB-B963-93D8D61E0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A1F38A8-F7EA-4BC2-BED0-7F62234AC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BC418-41FE-437B-8EE5-4C561A34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CB337B-FCF6-4AC4-A6B0-AE566B36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695B50-9E66-4514-AD8B-BD24891E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5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684770" y="672672"/>
            <a:ext cx="1379093" cy="297133"/>
            <a:chOff x="662" y="2256"/>
            <a:chExt cx="8467" cy="1824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10" y="2530"/>
              <a:ext cx="6119" cy="1210"/>
            </a:xfrm>
            <a:custGeom>
              <a:avLst/>
              <a:gdLst>
                <a:gd name="T0" fmla="*/ 4666 w 5027"/>
                <a:gd name="T1" fmla="*/ 151 h 986"/>
                <a:gd name="T2" fmla="*/ 4500 w 5027"/>
                <a:gd name="T3" fmla="*/ 327 h 986"/>
                <a:gd name="T4" fmla="*/ 4875 w 5027"/>
                <a:gd name="T5" fmla="*/ 136 h 986"/>
                <a:gd name="T6" fmla="*/ 5027 w 5027"/>
                <a:gd name="T7" fmla="*/ 451 h 986"/>
                <a:gd name="T8" fmla="*/ 4878 w 5027"/>
                <a:gd name="T9" fmla="*/ 783 h 986"/>
                <a:gd name="T10" fmla="*/ 5027 w 5027"/>
                <a:gd name="T11" fmla="*/ 958 h 986"/>
                <a:gd name="T12" fmla="*/ 4724 w 5027"/>
                <a:gd name="T13" fmla="*/ 779 h 986"/>
                <a:gd name="T14" fmla="*/ 4500 w 5027"/>
                <a:gd name="T15" fmla="*/ 966 h 986"/>
                <a:gd name="T16" fmla="*/ 4241 w 5027"/>
                <a:gd name="T17" fmla="*/ 450 h 986"/>
                <a:gd name="T18" fmla="*/ 4357 w 5027"/>
                <a:gd name="T19" fmla="*/ 164 h 986"/>
                <a:gd name="T20" fmla="*/ 1094 w 5027"/>
                <a:gd name="T21" fmla="*/ 142 h 986"/>
                <a:gd name="T22" fmla="*/ 1256 w 5027"/>
                <a:gd name="T23" fmla="*/ 85 h 986"/>
                <a:gd name="T24" fmla="*/ 0 w 5027"/>
                <a:gd name="T25" fmla="*/ 966 h 986"/>
                <a:gd name="T26" fmla="*/ 146 w 5027"/>
                <a:gd name="T27" fmla="*/ 278 h 986"/>
                <a:gd name="T28" fmla="*/ 535 w 5027"/>
                <a:gd name="T29" fmla="*/ 965 h 986"/>
                <a:gd name="T30" fmla="*/ 811 w 5027"/>
                <a:gd name="T31" fmla="*/ 308 h 986"/>
                <a:gd name="T32" fmla="*/ 965 w 5027"/>
                <a:gd name="T33" fmla="*/ 74 h 986"/>
                <a:gd name="T34" fmla="*/ 430 w 5027"/>
                <a:gd name="T35" fmla="*/ 601 h 986"/>
                <a:gd name="T36" fmla="*/ 1592 w 5027"/>
                <a:gd name="T37" fmla="*/ 326 h 986"/>
                <a:gd name="T38" fmla="*/ 1454 w 5027"/>
                <a:gd name="T39" fmla="*/ 897 h 986"/>
                <a:gd name="T40" fmla="*/ 1862 w 5027"/>
                <a:gd name="T41" fmla="*/ 798 h 986"/>
                <a:gd name="T42" fmla="*/ 1520 w 5027"/>
                <a:gd name="T43" fmla="*/ 685 h 986"/>
                <a:gd name="T44" fmla="*/ 1862 w 5027"/>
                <a:gd name="T45" fmla="*/ 491 h 986"/>
                <a:gd name="T46" fmla="*/ 1592 w 5027"/>
                <a:gd name="T47" fmla="*/ 326 h 986"/>
                <a:gd name="T48" fmla="*/ 3088 w 5027"/>
                <a:gd name="T49" fmla="*/ 562 h 986"/>
                <a:gd name="T50" fmla="*/ 3344 w 5027"/>
                <a:gd name="T51" fmla="*/ 760 h 986"/>
                <a:gd name="T52" fmla="*/ 3081 w 5027"/>
                <a:gd name="T53" fmla="*/ 797 h 986"/>
                <a:gd name="T54" fmla="*/ 3449 w 5027"/>
                <a:gd name="T55" fmla="*/ 916 h 986"/>
                <a:gd name="T56" fmla="*/ 3261 w 5027"/>
                <a:gd name="T57" fmla="*/ 550 h 986"/>
                <a:gd name="T58" fmla="*/ 3473 w 5027"/>
                <a:gd name="T59" fmla="*/ 479 h 986"/>
                <a:gd name="T60" fmla="*/ 2204 w 5027"/>
                <a:gd name="T61" fmla="*/ 337 h 986"/>
                <a:gd name="T62" fmla="*/ 1974 w 5027"/>
                <a:gd name="T63" fmla="*/ 327 h 986"/>
                <a:gd name="T64" fmla="*/ 2125 w 5027"/>
                <a:gd name="T65" fmla="*/ 660 h 986"/>
                <a:gd name="T66" fmla="*/ 2346 w 5027"/>
                <a:gd name="T67" fmla="*/ 478 h 986"/>
                <a:gd name="T68" fmla="*/ 1108 w 5027"/>
                <a:gd name="T69" fmla="*/ 327 h 986"/>
                <a:gd name="T70" fmla="*/ 1260 w 5027"/>
                <a:gd name="T71" fmla="*/ 327 h 986"/>
                <a:gd name="T72" fmla="*/ 2943 w 5027"/>
                <a:gd name="T73" fmla="*/ 863 h 986"/>
                <a:gd name="T74" fmla="*/ 2412 w 5027"/>
                <a:gd name="T75" fmla="*/ 856 h 986"/>
                <a:gd name="T76" fmla="*/ 2627 w 5027"/>
                <a:gd name="T77" fmla="*/ 315 h 986"/>
                <a:gd name="T78" fmla="*/ 3010 w 5027"/>
                <a:gd name="T79" fmla="*/ 677 h 986"/>
                <a:gd name="T80" fmla="*/ 2673 w 5027"/>
                <a:gd name="T81" fmla="*/ 437 h 986"/>
                <a:gd name="T82" fmla="*/ 2536 w 5027"/>
                <a:gd name="T83" fmla="*/ 769 h 986"/>
                <a:gd name="T84" fmla="*/ 2832 w 5027"/>
                <a:gd name="T85" fmla="*/ 769 h 986"/>
                <a:gd name="T86" fmla="*/ 4158 w 5027"/>
                <a:gd name="T87" fmla="*/ 864 h 986"/>
                <a:gd name="T88" fmla="*/ 3600 w 5027"/>
                <a:gd name="T89" fmla="*/ 805 h 986"/>
                <a:gd name="T90" fmla="*/ 3845 w 5027"/>
                <a:gd name="T91" fmla="*/ 315 h 986"/>
                <a:gd name="T92" fmla="*/ 4227 w 5027"/>
                <a:gd name="T93" fmla="*/ 647 h 986"/>
                <a:gd name="T94" fmla="*/ 3886 w 5027"/>
                <a:gd name="T95" fmla="*/ 437 h 986"/>
                <a:gd name="T96" fmla="*/ 3747 w 5027"/>
                <a:gd name="T97" fmla="*/ 757 h 986"/>
                <a:gd name="T98" fmla="*/ 4026 w 5027"/>
                <a:gd name="T99" fmla="*/ 80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27" h="986">
                  <a:moveTo>
                    <a:pt x="4443" y="46"/>
                  </a:moveTo>
                  <a:cubicBezTo>
                    <a:pt x="4508" y="4"/>
                    <a:pt x="4593" y="0"/>
                    <a:pt x="4666" y="20"/>
                  </a:cubicBezTo>
                  <a:cubicBezTo>
                    <a:pt x="4667" y="64"/>
                    <a:pt x="4666" y="108"/>
                    <a:pt x="4666" y="151"/>
                  </a:cubicBezTo>
                  <a:cubicBezTo>
                    <a:pt x="4631" y="136"/>
                    <a:pt x="4590" y="126"/>
                    <a:pt x="4554" y="141"/>
                  </a:cubicBezTo>
                  <a:cubicBezTo>
                    <a:pt x="4525" y="153"/>
                    <a:pt x="4507" y="182"/>
                    <a:pt x="4503" y="212"/>
                  </a:cubicBezTo>
                  <a:cubicBezTo>
                    <a:pt x="4497" y="250"/>
                    <a:pt x="4501" y="289"/>
                    <a:pt x="4500" y="327"/>
                  </a:cubicBezTo>
                  <a:cubicBezTo>
                    <a:pt x="4574" y="327"/>
                    <a:pt x="4649" y="327"/>
                    <a:pt x="4723" y="327"/>
                  </a:cubicBezTo>
                  <a:cubicBezTo>
                    <a:pt x="4724" y="278"/>
                    <a:pt x="4723" y="230"/>
                    <a:pt x="4724" y="182"/>
                  </a:cubicBezTo>
                  <a:cubicBezTo>
                    <a:pt x="4775" y="167"/>
                    <a:pt x="4825" y="151"/>
                    <a:pt x="4875" y="136"/>
                  </a:cubicBezTo>
                  <a:cubicBezTo>
                    <a:pt x="4876" y="200"/>
                    <a:pt x="4875" y="263"/>
                    <a:pt x="4876" y="327"/>
                  </a:cubicBezTo>
                  <a:cubicBezTo>
                    <a:pt x="4926" y="326"/>
                    <a:pt x="4977" y="327"/>
                    <a:pt x="5027" y="327"/>
                  </a:cubicBezTo>
                  <a:cubicBezTo>
                    <a:pt x="5027" y="451"/>
                    <a:pt x="5027" y="451"/>
                    <a:pt x="5027" y="451"/>
                  </a:cubicBezTo>
                  <a:cubicBezTo>
                    <a:pt x="4976" y="449"/>
                    <a:pt x="4926" y="450"/>
                    <a:pt x="4875" y="450"/>
                  </a:cubicBezTo>
                  <a:cubicBezTo>
                    <a:pt x="4875" y="522"/>
                    <a:pt x="4875" y="593"/>
                    <a:pt x="4875" y="664"/>
                  </a:cubicBezTo>
                  <a:cubicBezTo>
                    <a:pt x="4876" y="704"/>
                    <a:pt x="4873" y="743"/>
                    <a:pt x="4878" y="783"/>
                  </a:cubicBezTo>
                  <a:cubicBezTo>
                    <a:pt x="4881" y="806"/>
                    <a:pt x="4889" y="832"/>
                    <a:pt x="4911" y="844"/>
                  </a:cubicBezTo>
                  <a:cubicBezTo>
                    <a:pt x="4947" y="864"/>
                    <a:pt x="4994" y="855"/>
                    <a:pt x="5027" y="833"/>
                  </a:cubicBezTo>
                  <a:cubicBezTo>
                    <a:pt x="5027" y="958"/>
                    <a:pt x="5027" y="958"/>
                    <a:pt x="5027" y="958"/>
                  </a:cubicBezTo>
                  <a:cubicBezTo>
                    <a:pt x="4983" y="977"/>
                    <a:pt x="4935" y="983"/>
                    <a:pt x="4887" y="980"/>
                  </a:cubicBezTo>
                  <a:cubicBezTo>
                    <a:pt x="4842" y="976"/>
                    <a:pt x="4796" y="960"/>
                    <a:pt x="4767" y="924"/>
                  </a:cubicBezTo>
                  <a:cubicBezTo>
                    <a:pt x="4733" y="884"/>
                    <a:pt x="4724" y="830"/>
                    <a:pt x="4724" y="779"/>
                  </a:cubicBezTo>
                  <a:cubicBezTo>
                    <a:pt x="4723" y="669"/>
                    <a:pt x="4724" y="560"/>
                    <a:pt x="4723" y="450"/>
                  </a:cubicBezTo>
                  <a:cubicBezTo>
                    <a:pt x="4649" y="450"/>
                    <a:pt x="4574" y="450"/>
                    <a:pt x="4500" y="450"/>
                  </a:cubicBezTo>
                  <a:cubicBezTo>
                    <a:pt x="4500" y="622"/>
                    <a:pt x="4500" y="794"/>
                    <a:pt x="4500" y="966"/>
                  </a:cubicBezTo>
                  <a:cubicBezTo>
                    <a:pt x="4449" y="966"/>
                    <a:pt x="4398" y="966"/>
                    <a:pt x="4347" y="966"/>
                  </a:cubicBezTo>
                  <a:cubicBezTo>
                    <a:pt x="4347" y="794"/>
                    <a:pt x="4347" y="622"/>
                    <a:pt x="4347" y="450"/>
                  </a:cubicBezTo>
                  <a:cubicBezTo>
                    <a:pt x="4312" y="450"/>
                    <a:pt x="4276" y="450"/>
                    <a:pt x="4241" y="450"/>
                  </a:cubicBezTo>
                  <a:cubicBezTo>
                    <a:pt x="4241" y="409"/>
                    <a:pt x="4241" y="368"/>
                    <a:pt x="4241" y="327"/>
                  </a:cubicBezTo>
                  <a:cubicBezTo>
                    <a:pt x="4276" y="326"/>
                    <a:pt x="4311" y="327"/>
                    <a:pt x="4347" y="327"/>
                  </a:cubicBezTo>
                  <a:cubicBezTo>
                    <a:pt x="4349" y="273"/>
                    <a:pt x="4341" y="217"/>
                    <a:pt x="4357" y="164"/>
                  </a:cubicBezTo>
                  <a:cubicBezTo>
                    <a:pt x="4371" y="116"/>
                    <a:pt x="4401" y="73"/>
                    <a:pt x="4443" y="46"/>
                  </a:cubicBezTo>
                  <a:close/>
                  <a:moveTo>
                    <a:pt x="1171" y="55"/>
                  </a:moveTo>
                  <a:cubicBezTo>
                    <a:pt x="1129" y="60"/>
                    <a:pt x="1093" y="99"/>
                    <a:pt x="1094" y="142"/>
                  </a:cubicBezTo>
                  <a:cubicBezTo>
                    <a:pt x="1092" y="183"/>
                    <a:pt x="1125" y="220"/>
                    <a:pt x="1165" y="227"/>
                  </a:cubicBezTo>
                  <a:cubicBezTo>
                    <a:pt x="1203" y="236"/>
                    <a:pt x="1247" y="219"/>
                    <a:pt x="1266" y="185"/>
                  </a:cubicBezTo>
                  <a:cubicBezTo>
                    <a:pt x="1284" y="154"/>
                    <a:pt x="1280" y="112"/>
                    <a:pt x="1256" y="85"/>
                  </a:cubicBezTo>
                  <a:cubicBezTo>
                    <a:pt x="1235" y="61"/>
                    <a:pt x="1202" y="51"/>
                    <a:pt x="1171" y="55"/>
                  </a:cubicBezTo>
                  <a:close/>
                  <a:moveTo>
                    <a:pt x="0" y="74"/>
                  </a:moveTo>
                  <a:cubicBezTo>
                    <a:pt x="0" y="371"/>
                    <a:pt x="0" y="668"/>
                    <a:pt x="0" y="966"/>
                  </a:cubicBezTo>
                  <a:cubicBezTo>
                    <a:pt x="48" y="966"/>
                    <a:pt x="97" y="966"/>
                    <a:pt x="145" y="966"/>
                  </a:cubicBezTo>
                  <a:cubicBezTo>
                    <a:pt x="145" y="833"/>
                    <a:pt x="145" y="700"/>
                    <a:pt x="145" y="567"/>
                  </a:cubicBezTo>
                  <a:cubicBezTo>
                    <a:pt x="146" y="470"/>
                    <a:pt x="144" y="374"/>
                    <a:pt x="146" y="278"/>
                  </a:cubicBezTo>
                  <a:cubicBezTo>
                    <a:pt x="149" y="283"/>
                    <a:pt x="151" y="287"/>
                    <a:pt x="154" y="292"/>
                  </a:cubicBezTo>
                  <a:cubicBezTo>
                    <a:pt x="245" y="516"/>
                    <a:pt x="334" y="741"/>
                    <a:pt x="426" y="966"/>
                  </a:cubicBezTo>
                  <a:cubicBezTo>
                    <a:pt x="462" y="965"/>
                    <a:pt x="499" y="966"/>
                    <a:pt x="535" y="965"/>
                  </a:cubicBezTo>
                  <a:cubicBezTo>
                    <a:pt x="623" y="740"/>
                    <a:pt x="713" y="517"/>
                    <a:pt x="802" y="292"/>
                  </a:cubicBezTo>
                  <a:cubicBezTo>
                    <a:pt x="804" y="287"/>
                    <a:pt x="807" y="283"/>
                    <a:pt x="810" y="278"/>
                  </a:cubicBezTo>
                  <a:cubicBezTo>
                    <a:pt x="810" y="288"/>
                    <a:pt x="811" y="298"/>
                    <a:pt x="811" y="308"/>
                  </a:cubicBezTo>
                  <a:cubicBezTo>
                    <a:pt x="810" y="527"/>
                    <a:pt x="811" y="746"/>
                    <a:pt x="810" y="965"/>
                  </a:cubicBezTo>
                  <a:cubicBezTo>
                    <a:pt x="862" y="966"/>
                    <a:pt x="913" y="965"/>
                    <a:pt x="965" y="966"/>
                  </a:cubicBezTo>
                  <a:cubicBezTo>
                    <a:pt x="964" y="668"/>
                    <a:pt x="964" y="371"/>
                    <a:pt x="965" y="74"/>
                  </a:cubicBezTo>
                  <a:cubicBezTo>
                    <a:pt x="893" y="75"/>
                    <a:pt x="822" y="74"/>
                    <a:pt x="751" y="75"/>
                  </a:cubicBezTo>
                  <a:cubicBezTo>
                    <a:pt x="662" y="295"/>
                    <a:pt x="572" y="514"/>
                    <a:pt x="483" y="733"/>
                  </a:cubicBezTo>
                  <a:cubicBezTo>
                    <a:pt x="465" y="689"/>
                    <a:pt x="448" y="645"/>
                    <a:pt x="430" y="601"/>
                  </a:cubicBezTo>
                  <a:cubicBezTo>
                    <a:pt x="361" y="425"/>
                    <a:pt x="291" y="250"/>
                    <a:pt x="222" y="74"/>
                  </a:cubicBezTo>
                  <a:cubicBezTo>
                    <a:pt x="148" y="74"/>
                    <a:pt x="74" y="74"/>
                    <a:pt x="0" y="74"/>
                  </a:cubicBezTo>
                  <a:close/>
                  <a:moveTo>
                    <a:pt x="1592" y="326"/>
                  </a:moveTo>
                  <a:cubicBezTo>
                    <a:pt x="1524" y="346"/>
                    <a:pt x="1462" y="387"/>
                    <a:pt x="1422" y="446"/>
                  </a:cubicBezTo>
                  <a:cubicBezTo>
                    <a:pt x="1375" y="515"/>
                    <a:pt x="1358" y="601"/>
                    <a:pt x="1362" y="683"/>
                  </a:cubicBezTo>
                  <a:cubicBezTo>
                    <a:pt x="1365" y="762"/>
                    <a:pt x="1397" y="841"/>
                    <a:pt x="1454" y="897"/>
                  </a:cubicBezTo>
                  <a:cubicBezTo>
                    <a:pt x="1507" y="948"/>
                    <a:pt x="1580" y="976"/>
                    <a:pt x="1653" y="980"/>
                  </a:cubicBezTo>
                  <a:cubicBezTo>
                    <a:pt x="1725" y="983"/>
                    <a:pt x="1800" y="974"/>
                    <a:pt x="1862" y="937"/>
                  </a:cubicBezTo>
                  <a:cubicBezTo>
                    <a:pt x="1862" y="891"/>
                    <a:pt x="1862" y="844"/>
                    <a:pt x="1862" y="798"/>
                  </a:cubicBezTo>
                  <a:cubicBezTo>
                    <a:pt x="1822" y="828"/>
                    <a:pt x="1775" y="849"/>
                    <a:pt x="1725" y="855"/>
                  </a:cubicBezTo>
                  <a:cubicBezTo>
                    <a:pt x="1674" y="858"/>
                    <a:pt x="1620" y="846"/>
                    <a:pt x="1582" y="812"/>
                  </a:cubicBezTo>
                  <a:cubicBezTo>
                    <a:pt x="1545" y="780"/>
                    <a:pt x="1525" y="733"/>
                    <a:pt x="1520" y="685"/>
                  </a:cubicBezTo>
                  <a:cubicBezTo>
                    <a:pt x="1513" y="624"/>
                    <a:pt x="1522" y="558"/>
                    <a:pt x="1561" y="508"/>
                  </a:cubicBezTo>
                  <a:cubicBezTo>
                    <a:pt x="1590" y="468"/>
                    <a:pt x="1638" y="442"/>
                    <a:pt x="1687" y="438"/>
                  </a:cubicBezTo>
                  <a:cubicBezTo>
                    <a:pt x="1750" y="430"/>
                    <a:pt x="1813" y="454"/>
                    <a:pt x="1862" y="491"/>
                  </a:cubicBezTo>
                  <a:cubicBezTo>
                    <a:pt x="1862" y="442"/>
                    <a:pt x="1861" y="394"/>
                    <a:pt x="1862" y="345"/>
                  </a:cubicBezTo>
                  <a:cubicBezTo>
                    <a:pt x="1849" y="337"/>
                    <a:pt x="1834" y="331"/>
                    <a:pt x="1819" y="327"/>
                  </a:cubicBezTo>
                  <a:cubicBezTo>
                    <a:pt x="1745" y="306"/>
                    <a:pt x="1665" y="305"/>
                    <a:pt x="1592" y="326"/>
                  </a:cubicBezTo>
                  <a:close/>
                  <a:moveTo>
                    <a:pt x="3261" y="316"/>
                  </a:moveTo>
                  <a:cubicBezTo>
                    <a:pt x="3201" y="327"/>
                    <a:pt x="3143" y="358"/>
                    <a:pt x="3109" y="410"/>
                  </a:cubicBezTo>
                  <a:cubicBezTo>
                    <a:pt x="3080" y="454"/>
                    <a:pt x="3076" y="512"/>
                    <a:pt x="3088" y="562"/>
                  </a:cubicBezTo>
                  <a:cubicBezTo>
                    <a:pt x="3096" y="597"/>
                    <a:pt x="3117" y="627"/>
                    <a:pt x="3145" y="649"/>
                  </a:cubicBezTo>
                  <a:cubicBezTo>
                    <a:pt x="3185" y="679"/>
                    <a:pt x="3232" y="696"/>
                    <a:pt x="3277" y="717"/>
                  </a:cubicBezTo>
                  <a:cubicBezTo>
                    <a:pt x="3301" y="728"/>
                    <a:pt x="3326" y="739"/>
                    <a:pt x="3344" y="760"/>
                  </a:cubicBezTo>
                  <a:cubicBezTo>
                    <a:pt x="3362" y="787"/>
                    <a:pt x="3357" y="832"/>
                    <a:pt x="3325" y="847"/>
                  </a:cubicBezTo>
                  <a:cubicBezTo>
                    <a:pt x="3293" y="863"/>
                    <a:pt x="3255" y="862"/>
                    <a:pt x="3220" y="857"/>
                  </a:cubicBezTo>
                  <a:cubicBezTo>
                    <a:pt x="3170" y="848"/>
                    <a:pt x="3122" y="827"/>
                    <a:pt x="3081" y="797"/>
                  </a:cubicBezTo>
                  <a:cubicBezTo>
                    <a:pt x="3081" y="846"/>
                    <a:pt x="3081" y="895"/>
                    <a:pt x="3081" y="945"/>
                  </a:cubicBezTo>
                  <a:cubicBezTo>
                    <a:pt x="3130" y="966"/>
                    <a:pt x="3183" y="977"/>
                    <a:pt x="3236" y="980"/>
                  </a:cubicBezTo>
                  <a:cubicBezTo>
                    <a:pt x="3311" y="983"/>
                    <a:pt x="3393" y="969"/>
                    <a:pt x="3449" y="916"/>
                  </a:cubicBezTo>
                  <a:cubicBezTo>
                    <a:pt x="3508" y="863"/>
                    <a:pt x="3522" y="771"/>
                    <a:pt x="3489" y="701"/>
                  </a:cubicBezTo>
                  <a:cubicBezTo>
                    <a:pt x="3471" y="663"/>
                    <a:pt x="3437" y="637"/>
                    <a:pt x="3401" y="617"/>
                  </a:cubicBezTo>
                  <a:cubicBezTo>
                    <a:pt x="3356" y="591"/>
                    <a:pt x="3305" y="579"/>
                    <a:pt x="3261" y="550"/>
                  </a:cubicBezTo>
                  <a:cubicBezTo>
                    <a:pt x="3236" y="534"/>
                    <a:pt x="3229" y="499"/>
                    <a:pt x="3239" y="472"/>
                  </a:cubicBezTo>
                  <a:cubicBezTo>
                    <a:pt x="3252" y="445"/>
                    <a:pt x="3284" y="433"/>
                    <a:pt x="3312" y="432"/>
                  </a:cubicBezTo>
                  <a:cubicBezTo>
                    <a:pt x="3369" y="430"/>
                    <a:pt x="3426" y="447"/>
                    <a:pt x="3473" y="479"/>
                  </a:cubicBezTo>
                  <a:cubicBezTo>
                    <a:pt x="3473" y="432"/>
                    <a:pt x="3473" y="385"/>
                    <a:pt x="3473" y="339"/>
                  </a:cubicBezTo>
                  <a:cubicBezTo>
                    <a:pt x="3406" y="313"/>
                    <a:pt x="3332" y="304"/>
                    <a:pt x="3261" y="316"/>
                  </a:cubicBezTo>
                  <a:close/>
                  <a:moveTo>
                    <a:pt x="2204" y="337"/>
                  </a:moveTo>
                  <a:cubicBezTo>
                    <a:pt x="2166" y="358"/>
                    <a:pt x="2141" y="397"/>
                    <a:pt x="2125" y="437"/>
                  </a:cubicBezTo>
                  <a:cubicBezTo>
                    <a:pt x="2125" y="400"/>
                    <a:pt x="2125" y="364"/>
                    <a:pt x="2125" y="327"/>
                  </a:cubicBezTo>
                  <a:cubicBezTo>
                    <a:pt x="2075" y="327"/>
                    <a:pt x="2025" y="327"/>
                    <a:pt x="1974" y="327"/>
                  </a:cubicBezTo>
                  <a:cubicBezTo>
                    <a:pt x="1975" y="540"/>
                    <a:pt x="1974" y="753"/>
                    <a:pt x="1974" y="966"/>
                  </a:cubicBezTo>
                  <a:cubicBezTo>
                    <a:pt x="2025" y="966"/>
                    <a:pt x="2075" y="966"/>
                    <a:pt x="2125" y="966"/>
                  </a:cubicBezTo>
                  <a:cubicBezTo>
                    <a:pt x="2125" y="864"/>
                    <a:pt x="2125" y="762"/>
                    <a:pt x="2125" y="660"/>
                  </a:cubicBezTo>
                  <a:cubicBezTo>
                    <a:pt x="2124" y="616"/>
                    <a:pt x="2128" y="570"/>
                    <a:pt x="2147" y="530"/>
                  </a:cubicBezTo>
                  <a:cubicBezTo>
                    <a:pt x="2165" y="492"/>
                    <a:pt x="2199" y="458"/>
                    <a:pt x="2242" y="453"/>
                  </a:cubicBezTo>
                  <a:cubicBezTo>
                    <a:pt x="2278" y="450"/>
                    <a:pt x="2316" y="458"/>
                    <a:pt x="2346" y="478"/>
                  </a:cubicBezTo>
                  <a:cubicBezTo>
                    <a:pt x="2346" y="427"/>
                    <a:pt x="2346" y="376"/>
                    <a:pt x="2346" y="325"/>
                  </a:cubicBezTo>
                  <a:cubicBezTo>
                    <a:pt x="2300" y="309"/>
                    <a:pt x="2246" y="311"/>
                    <a:pt x="2204" y="337"/>
                  </a:cubicBezTo>
                  <a:close/>
                  <a:moveTo>
                    <a:pt x="1108" y="327"/>
                  </a:moveTo>
                  <a:cubicBezTo>
                    <a:pt x="1108" y="327"/>
                    <a:pt x="1107" y="753"/>
                    <a:pt x="1108" y="966"/>
                  </a:cubicBezTo>
                  <a:cubicBezTo>
                    <a:pt x="1158" y="966"/>
                    <a:pt x="1209" y="966"/>
                    <a:pt x="1259" y="966"/>
                  </a:cubicBezTo>
                  <a:cubicBezTo>
                    <a:pt x="1260" y="753"/>
                    <a:pt x="1260" y="327"/>
                    <a:pt x="1260" y="327"/>
                  </a:cubicBezTo>
                  <a:cubicBezTo>
                    <a:pt x="1108" y="327"/>
                    <a:pt x="1108" y="327"/>
                    <a:pt x="1108" y="327"/>
                  </a:cubicBezTo>
                  <a:close/>
                  <a:moveTo>
                    <a:pt x="3010" y="677"/>
                  </a:moveTo>
                  <a:cubicBezTo>
                    <a:pt x="3005" y="744"/>
                    <a:pt x="2984" y="811"/>
                    <a:pt x="2943" y="863"/>
                  </a:cubicBezTo>
                  <a:cubicBezTo>
                    <a:pt x="2900" y="919"/>
                    <a:pt x="2836" y="958"/>
                    <a:pt x="2767" y="972"/>
                  </a:cubicBezTo>
                  <a:cubicBezTo>
                    <a:pt x="2708" y="984"/>
                    <a:pt x="2647" y="984"/>
                    <a:pt x="2588" y="971"/>
                  </a:cubicBezTo>
                  <a:cubicBezTo>
                    <a:pt x="2518" y="956"/>
                    <a:pt x="2453" y="916"/>
                    <a:pt x="2412" y="856"/>
                  </a:cubicBezTo>
                  <a:cubicBezTo>
                    <a:pt x="2363" y="788"/>
                    <a:pt x="2350" y="700"/>
                    <a:pt x="2356" y="618"/>
                  </a:cubicBezTo>
                  <a:cubicBezTo>
                    <a:pt x="2360" y="548"/>
                    <a:pt x="2382" y="477"/>
                    <a:pt x="2426" y="423"/>
                  </a:cubicBezTo>
                  <a:cubicBezTo>
                    <a:pt x="2475" y="361"/>
                    <a:pt x="2550" y="325"/>
                    <a:pt x="2627" y="315"/>
                  </a:cubicBezTo>
                  <a:cubicBezTo>
                    <a:pt x="2700" y="306"/>
                    <a:pt x="2778" y="310"/>
                    <a:pt x="2846" y="341"/>
                  </a:cubicBezTo>
                  <a:cubicBezTo>
                    <a:pt x="2905" y="368"/>
                    <a:pt x="2953" y="417"/>
                    <a:pt x="2979" y="476"/>
                  </a:cubicBezTo>
                  <a:cubicBezTo>
                    <a:pt x="3008" y="539"/>
                    <a:pt x="3015" y="609"/>
                    <a:pt x="3010" y="677"/>
                  </a:cubicBezTo>
                  <a:close/>
                  <a:moveTo>
                    <a:pt x="2853" y="613"/>
                  </a:moveTo>
                  <a:cubicBezTo>
                    <a:pt x="2850" y="565"/>
                    <a:pt x="2836" y="515"/>
                    <a:pt x="2801" y="480"/>
                  </a:cubicBezTo>
                  <a:cubicBezTo>
                    <a:pt x="2768" y="446"/>
                    <a:pt x="2719" y="433"/>
                    <a:pt x="2673" y="437"/>
                  </a:cubicBezTo>
                  <a:cubicBezTo>
                    <a:pt x="2636" y="439"/>
                    <a:pt x="2599" y="451"/>
                    <a:pt x="2572" y="476"/>
                  </a:cubicBezTo>
                  <a:cubicBezTo>
                    <a:pt x="2535" y="510"/>
                    <a:pt x="2518" y="560"/>
                    <a:pt x="2513" y="609"/>
                  </a:cubicBezTo>
                  <a:cubicBezTo>
                    <a:pt x="2508" y="663"/>
                    <a:pt x="2512" y="720"/>
                    <a:pt x="2536" y="769"/>
                  </a:cubicBezTo>
                  <a:cubicBezTo>
                    <a:pt x="2556" y="807"/>
                    <a:pt x="2591" y="837"/>
                    <a:pt x="2632" y="848"/>
                  </a:cubicBezTo>
                  <a:cubicBezTo>
                    <a:pt x="2673" y="859"/>
                    <a:pt x="2717" y="858"/>
                    <a:pt x="2757" y="843"/>
                  </a:cubicBezTo>
                  <a:cubicBezTo>
                    <a:pt x="2790" y="830"/>
                    <a:pt x="2817" y="802"/>
                    <a:pt x="2832" y="769"/>
                  </a:cubicBezTo>
                  <a:cubicBezTo>
                    <a:pt x="2854" y="720"/>
                    <a:pt x="2856" y="666"/>
                    <a:pt x="2853" y="613"/>
                  </a:cubicBezTo>
                  <a:close/>
                  <a:moveTo>
                    <a:pt x="4227" y="647"/>
                  </a:moveTo>
                  <a:cubicBezTo>
                    <a:pt x="4227" y="724"/>
                    <a:pt x="4206" y="803"/>
                    <a:pt x="4158" y="864"/>
                  </a:cubicBezTo>
                  <a:cubicBezTo>
                    <a:pt x="4113" y="924"/>
                    <a:pt x="4043" y="962"/>
                    <a:pt x="3970" y="974"/>
                  </a:cubicBezTo>
                  <a:cubicBezTo>
                    <a:pt x="3899" y="986"/>
                    <a:pt x="3823" y="983"/>
                    <a:pt x="3755" y="956"/>
                  </a:cubicBezTo>
                  <a:cubicBezTo>
                    <a:pt x="3686" y="929"/>
                    <a:pt x="3629" y="874"/>
                    <a:pt x="3600" y="805"/>
                  </a:cubicBezTo>
                  <a:cubicBezTo>
                    <a:pt x="3569" y="736"/>
                    <a:pt x="3566" y="658"/>
                    <a:pt x="3576" y="584"/>
                  </a:cubicBezTo>
                  <a:cubicBezTo>
                    <a:pt x="3585" y="509"/>
                    <a:pt x="3619" y="437"/>
                    <a:pt x="3676" y="387"/>
                  </a:cubicBezTo>
                  <a:cubicBezTo>
                    <a:pt x="3723" y="346"/>
                    <a:pt x="3784" y="323"/>
                    <a:pt x="3845" y="315"/>
                  </a:cubicBezTo>
                  <a:cubicBezTo>
                    <a:pt x="3922" y="306"/>
                    <a:pt x="4002" y="311"/>
                    <a:pt x="4072" y="346"/>
                  </a:cubicBezTo>
                  <a:cubicBezTo>
                    <a:pt x="4133" y="376"/>
                    <a:pt x="4180" y="431"/>
                    <a:pt x="4203" y="494"/>
                  </a:cubicBezTo>
                  <a:cubicBezTo>
                    <a:pt x="4222" y="543"/>
                    <a:pt x="4228" y="595"/>
                    <a:pt x="4227" y="647"/>
                  </a:cubicBezTo>
                  <a:close/>
                  <a:moveTo>
                    <a:pt x="4064" y="574"/>
                  </a:moveTo>
                  <a:cubicBezTo>
                    <a:pt x="4056" y="536"/>
                    <a:pt x="4040" y="498"/>
                    <a:pt x="4009" y="473"/>
                  </a:cubicBezTo>
                  <a:cubicBezTo>
                    <a:pt x="3976" y="444"/>
                    <a:pt x="3930" y="434"/>
                    <a:pt x="3886" y="437"/>
                  </a:cubicBezTo>
                  <a:cubicBezTo>
                    <a:pt x="3844" y="439"/>
                    <a:pt x="3802" y="457"/>
                    <a:pt x="3775" y="490"/>
                  </a:cubicBezTo>
                  <a:cubicBezTo>
                    <a:pt x="3745" y="525"/>
                    <a:pt x="3732" y="572"/>
                    <a:pt x="3729" y="617"/>
                  </a:cubicBezTo>
                  <a:cubicBezTo>
                    <a:pt x="3725" y="664"/>
                    <a:pt x="3729" y="713"/>
                    <a:pt x="3747" y="757"/>
                  </a:cubicBezTo>
                  <a:cubicBezTo>
                    <a:pt x="3762" y="793"/>
                    <a:pt x="3790" y="825"/>
                    <a:pt x="3827" y="841"/>
                  </a:cubicBezTo>
                  <a:cubicBezTo>
                    <a:pt x="3862" y="856"/>
                    <a:pt x="3900" y="858"/>
                    <a:pt x="3937" y="853"/>
                  </a:cubicBezTo>
                  <a:cubicBezTo>
                    <a:pt x="3971" y="848"/>
                    <a:pt x="4004" y="831"/>
                    <a:pt x="4026" y="805"/>
                  </a:cubicBezTo>
                  <a:cubicBezTo>
                    <a:pt x="4048" y="778"/>
                    <a:pt x="4060" y="745"/>
                    <a:pt x="4066" y="711"/>
                  </a:cubicBezTo>
                  <a:cubicBezTo>
                    <a:pt x="4073" y="666"/>
                    <a:pt x="4073" y="619"/>
                    <a:pt x="4064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62" y="2256"/>
              <a:ext cx="1808" cy="1824"/>
            </a:xfrm>
            <a:custGeom>
              <a:avLst/>
              <a:gdLst>
                <a:gd name="T0" fmla="*/ 0 w 1485"/>
                <a:gd name="T1" fmla="*/ 0 h 1486"/>
                <a:gd name="T2" fmla="*/ 707 w 1485"/>
                <a:gd name="T3" fmla="*/ 0 h 1486"/>
                <a:gd name="T4" fmla="*/ 707 w 1485"/>
                <a:gd name="T5" fmla="*/ 707 h 1486"/>
                <a:gd name="T6" fmla="*/ 0 w 1485"/>
                <a:gd name="T7" fmla="*/ 707 h 1486"/>
                <a:gd name="T8" fmla="*/ 0 w 1485"/>
                <a:gd name="T9" fmla="*/ 0 h 1486"/>
                <a:gd name="T10" fmla="*/ 779 w 1485"/>
                <a:gd name="T11" fmla="*/ 0 h 1486"/>
                <a:gd name="T12" fmla="*/ 779 w 1485"/>
                <a:gd name="T13" fmla="*/ 707 h 1486"/>
                <a:gd name="T14" fmla="*/ 1485 w 1485"/>
                <a:gd name="T15" fmla="*/ 707 h 1486"/>
                <a:gd name="T16" fmla="*/ 1485 w 1485"/>
                <a:gd name="T17" fmla="*/ 0 h 1486"/>
                <a:gd name="T18" fmla="*/ 779 w 1485"/>
                <a:gd name="T19" fmla="*/ 0 h 1486"/>
                <a:gd name="T20" fmla="*/ 0 w 1485"/>
                <a:gd name="T21" fmla="*/ 779 h 1486"/>
                <a:gd name="T22" fmla="*/ 0 w 1485"/>
                <a:gd name="T23" fmla="*/ 1486 h 1486"/>
                <a:gd name="T24" fmla="*/ 707 w 1485"/>
                <a:gd name="T25" fmla="*/ 1486 h 1486"/>
                <a:gd name="T26" fmla="*/ 707 w 1485"/>
                <a:gd name="T27" fmla="*/ 779 h 1486"/>
                <a:gd name="T28" fmla="*/ 0 w 1485"/>
                <a:gd name="T29" fmla="*/ 779 h 1486"/>
                <a:gd name="T30" fmla="*/ 779 w 1485"/>
                <a:gd name="T31" fmla="*/ 779 h 1486"/>
                <a:gd name="T32" fmla="*/ 779 w 1485"/>
                <a:gd name="T33" fmla="*/ 1486 h 1486"/>
                <a:gd name="T34" fmla="*/ 1485 w 1485"/>
                <a:gd name="T35" fmla="*/ 1486 h 1486"/>
                <a:gd name="T36" fmla="*/ 1485 w 1485"/>
                <a:gd name="T37" fmla="*/ 779 h 1486"/>
                <a:gd name="T38" fmla="*/ 779 w 1485"/>
                <a:gd name="T39" fmla="*/ 779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86">
                  <a:moveTo>
                    <a:pt x="0" y="0"/>
                  </a:moveTo>
                  <a:cubicBezTo>
                    <a:pt x="707" y="0"/>
                    <a:pt x="707" y="0"/>
                    <a:pt x="707" y="0"/>
                  </a:cubicBezTo>
                  <a:cubicBezTo>
                    <a:pt x="707" y="236"/>
                    <a:pt x="707" y="471"/>
                    <a:pt x="707" y="707"/>
                  </a:cubicBezTo>
                  <a:cubicBezTo>
                    <a:pt x="471" y="707"/>
                    <a:pt x="236" y="707"/>
                    <a:pt x="0" y="70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79" y="0"/>
                  </a:moveTo>
                  <a:cubicBezTo>
                    <a:pt x="779" y="236"/>
                    <a:pt x="779" y="471"/>
                    <a:pt x="779" y="707"/>
                  </a:cubicBezTo>
                  <a:cubicBezTo>
                    <a:pt x="1014" y="707"/>
                    <a:pt x="1250" y="707"/>
                    <a:pt x="1485" y="707"/>
                  </a:cubicBezTo>
                  <a:cubicBezTo>
                    <a:pt x="1485" y="471"/>
                    <a:pt x="1485" y="236"/>
                    <a:pt x="1485" y="0"/>
                  </a:cubicBezTo>
                  <a:cubicBezTo>
                    <a:pt x="779" y="0"/>
                    <a:pt x="779" y="0"/>
                    <a:pt x="779" y="0"/>
                  </a:cubicBezTo>
                  <a:close/>
                  <a:moveTo>
                    <a:pt x="0" y="779"/>
                  </a:moveTo>
                  <a:cubicBezTo>
                    <a:pt x="0" y="1486"/>
                    <a:pt x="0" y="1486"/>
                    <a:pt x="0" y="1486"/>
                  </a:cubicBezTo>
                  <a:cubicBezTo>
                    <a:pt x="707" y="1486"/>
                    <a:pt x="707" y="1486"/>
                    <a:pt x="707" y="1486"/>
                  </a:cubicBezTo>
                  <a:cubicBezTo>
                    <a:pt x="707" y="1250"/>
                    <a:pt x="707" y="1015"/>
                    <a:pt x="707" y="779"/>
                  </a:cubicBezTo>
                  <a:cubicBezTo>
                    <a:pt x="471" y="779"/>
                    <a:pt x="236" y="779"/>
                    <a:pt x="0" y="779"/>
                  </a:cubicBezTo>
                  <a:close/>
                  <a:moveTo>
                    <a:pt x="779" y="779"/>
                  </a:moveTo>
                  <a:cubicBezTo>
                    <a:pt x="779" y="1015"/>
                    <a:pt x="779" y="1250"/>
                    <a:pt x="779" y="1486"/>
                  </a:cubicBezTo>
                  <a:cubicBezTo>
                    <a:pt x="1485" y="1486"/>
                    <a:pt x="1485" y="1486"/>
                    <a:pt x="1485" y="1486"/>
                  </a:cubicBezTo>
                  <a:cubicBezTo>
                    <a:pt x="1485" y="1250"/>
                    <a:pt x="1485" y="1015"/>
                    <a:pt x="1485" y="779"/>
                  </a:cubicBezTo>
                  <a:cubicBezTo>
                    <a:pt x="1250" y="779"/>
                    <a:pt x="1014" y="779"/>
                    <a:pt x="779" y="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82914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" y="0"/>
            <a:ext cx="12191992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1067209" y="717307"/>
            <a:ext cx="996654" cy="197111"/>
          </a:xfrm>
          <a:custGeom>
            <a:avLst/>
            <a:gdLst>
              <a:gd name="T0" fmla="*/ 4666 w 5027"/>
              <a:gd name="T1" fmla="*/ 151 h 986"/>
              <a:gd name="T2" fmla="*/ 4500 w 5027"/>
              <a:gd name="T3" fmla="*/ 327 h 986"/>
              <a:gd name="T4" fmla="*/ 4875 w 5027"/>
              <a:gd name="T5" fmla="*/ 136 h 986"/>
              <a:gd name="T6" fmla="*/ 5027 w 5027"/>
              <a:gd name="T7" fmla="*/ 451 h 986"/>
              <a:gd name="T8" fmla="*/ 4878 w 5027"/>
              <a:gd name="T9" fmla="*/ 783 h 986"/>
              <a:gd name="T10" fmla="*/ 5027 w 5027"/>
              <a:gd name="T11" fmla="*/ 958 h 986"/>
              <a:gd name="T12" fmla="*/ 4724 w 5027"/>
              <a:gd name="T13" fmla="*/ 779 h 986"/>
              <a:gd name="T14" fmla="*/ 4500 w 5027"/>
              <a:gd name="T15" fmla="*/ 966 h 986"/>
              <a:gd name="T16" fmla="*/ 4241 w 5027"/>
              <a:gd name="T17" fmla="*/ 450 h 986"/>
              <a:gd name="T18" fmla="*/ 4357 w 5027"/>
              <a:gd name="T19" fmla="*/ 164 h 986"/>
              <a:gd name="T20" fmla="*/ 1094 w 5027"/>
              <a:gd name="T21" fmla="*/ 142 h 986"/>
              <a:gd name="T22" fmla="*/ 1256 w 5027"/>
              <a:gd name="T23" fmla="*/ 85 h 986"/>
              <a:gd name="T24" fmla="*/ 0 w 5027"/>
              <a:gd name="T25" fmla="*/ 966 h 986"/>
              <a:gd name="T26" fmla="*/ 146 w 5027"/>
              <a:gd name="T27" fmla="*/ 278 h 986"/>
              <a:gd name="T28" fmla="*/ 535 w 5027"/>
              <a:gd name="T29" fmla="*/ 965 h 986"/>
              <a:gd name="T30" fmla="*/ 811 w 5027"/>
              <a:gd name="T31" fmla="*/ 308 h 986"/>
              <a:gd name="T32" fmla="*/ 965 w 5027"/>
              <a:gd name="T33" fmla="*/ 74 h 986"/>
              <a:gd name="T34" fmla="*/ 430 w 5027"/>
              <a:gd name="T35" fmla="*/ 601 h 986"/>
              <a:gd name="T36" fmla="*/ 1592 w 5027"/>
              <a:gd name="T37" fmla="*/ 326 h 986"/>
              <a:gd name="T38" fmla="*/ 1454 w 5027"/>
              <a:gd name="T39" fmla="*/ 897 h 986"/>
              <a:gd name="T40" fmla="*/ 1862 w 5027"/>
              <a:gd name="T41" fmla="*/ 798 h 986"/>
              <a:gd name="T42" fmla="*/ 1520 w 5027"/>
              <a:gd name="T43" fmla="*/ 685 h 986"/>
              <a:gd name="T44" fmla="*/ 1862 w 5027"/>
              <a:gd name="T45" fmla="*/ 491 h 986"/>
              <a:gd name="T46" fmla="*/ 1592 w 5027"/>
              <a:gd name="T47" fmla="*/ 326 h 986"/>
              <a:gd name="T48" fmla="*/ 3088 w 5027"/>
              <a:gd name="T49" fmla="*/ 562 h 986"/>
              <a:gd name="T50" fmla="*/ 3344 w 5027"/>
              <a:gd name="T51" fmla="*/ 760 h 986"/>
              <a:gd name="T52" fmla="*/ 3081 w 5027"/>
              <a:gd name="T53" fmla="*/ 797 h 986"/>
              <a:gd name="T54" fmla="*/ 3449 w 5027"/>
              <a:gd name="T55" fmla="*/ 916 h 986"/>
              <a:gd name="T56" fmla="*/ 3261 w 5027"/>
              <a:gd name="T57" fmla="*/ 550 h 986"/>
              <a:gd name="T58" fmla="*/ 3473 w 5027"/>
              <a:gd name="T59" fmla="*/ 479 h 986"/>
              <a:gd name="T60" fmla="*/ 2204 w 5027"/>
              <a:gd name="T61" fmla="*/ 337 h 986"/>
              <a:gd name="T62" fmla="*/ 1974 w 5027"/>
              <a:gd name="T63" fmla="*/ 327 h 986"/>
              <a:gd name="T64" fmla="*/ 2125 w 5027"/>
              <a:gd name="T65" fmla="*/ 660 h 986"/>
              <a:gd name="T66" fmla="*/ 2346 w 5027"/>
              <a:gd name="T67" fmla="*/ 478 h 986"/>
              <a:gd name="T68" fmla="*/ 1108 w 5027"/>
              <a:gd name="T69" fmla="*/ 327 h 986"/>
              <a:gd name="T70" fmla="*/ 1260 w 5027"/>
              <a:gd name="T71" fmla="*/ 327 h 986"/>
              <a:gd name="T72" fmla="*/ 2943 w 5027"/>
              <a:gd name="T73" fmla="*/ 863 h 986"/>
              <a:gd name="T74" fmla="*/ 2412 w 5027"/>
              <a:gd name="T75" fmla="*/ 856 h 986"/>
              <a:gd name="T76" fmla="*/ 2627 w 5027"/>
              <a:gd name="T77" fmla="*/ 315 h 986"/>
              <a:gd name="T78" fmla="*/ 3010 w 5027"/>
              <a:gd name="T79" fmla="*/ 677 h 986"/>
              <a:gd name="T80" fmla="*/ 2673 w 5027"/>
              <a:gd name="T81" fmla="*/ 437 h 986"/>
              <a:gd name="T82" fmla="*/ 2536 w 5027"/>
              <a:gd name="T83" fmla="*/ 769 h 986"/>
              <a:gd name="T84" fmla="*/ 2832 w 5027"/>
              <a:gd name="T85" fmla="*/ 769 h 986"/>
              <a:gd name="T86" fmla="*/ 4158 w 5027"/>
              <a:gd name="T87" fmla="*/ 864 h 986"/>
              <a:gd name="T88" fmla="*/ 3600 w 5027"/>
              <a:gd name="T89" fmla="*/ 805 h 986"/>
              <a:gd name="T90" fmla="*/ 3845 w 5027"/>
              <a:gd name="T91" fmla="*/ 315 h 986"/>
              <a:gd name="T92" fmla="*/ 4227 w 5027"/>
              <a:gd name="T93" fmla="*/ 647 h 986"/>
              <a:gd name="T94" fmla="*/ 3886 w 5027"/>
              <a:gd name="T95" fmla="*/ 437 h 986"/>
              <a:gd name="T96" fmla="*/ 3747 w 5027"/>
              <a:gd name="T97" fmla="*/ 757 h 986"/>
              <a:gd name="T98" fmla="*/ 4026 w 5027"/>
              <a:gd name="T99" fmla="*/ 805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27" h="986">
                <a:moveTo>
                  <a:pt x="4443" y="46"/>
                </a:moveTo>
                <a:cubicBezTo>
                  <a:pt x="4508" y="4"/>
                  <a:pt x="4593" y="0"/>
                  <a:pt x="4666" y="20"/>
                </a:cubicBezTo>
                <a:cubicBezTo>
                  <a:pt x="4667" y="64"/>
                  <a:pt x="4666" y="108"/>
                  <a:pt x="4666" y="151"/>
                </a:cubicBezTo>
                <a:cubicBezTo>
                  <a:pt x="4631" y="136"/>
                  <a:pt x="4590" y="126"/>
                  <a:pt x="4554" y="141"/>
                </a:cubicBezTo>
                <a:cubicBezTo>
                  <a:pt x="4525" y="153"/>
                  <a:pt x="4507" y="182"/>
                  <a:pt x="4503" y="212"/>
                </a:cubicBezTo>
                <a:cubicBezTo>
                  <a:pt x="4497" y="250"/>
                  <a:pt x="4501" y="289"/>
                  <a:pt x="4500" y="327"/>
                </a:cubicBezTo>
                <a:cubicBezTo>
                  <a:pt x="4574" y="327"/>
                  <a:pt x="4649" y="327"/>
                  <a:pt x="4723" y="327"/>
                </a:cubicBezTo>
                <a:cubicBezTo>
                  <a:pt x="4724" y="278"/>
                  <a:pt x="4723" y="230"/>
                  <a:pt x="4724" y="182"/>
                </a:cubicBezTo>
                <a:cubicBezTo>
                  <a:pt x="4775" y="167"/>
                  <a:pt x="4825" y="151"/>
                  <a:pt x="4875" y="136"/>
                </a:cubicBezTo>
                <a:cubicBezTo>
                  <a:pt x="4876" y="200"/>
                  <a:pt x="4875" y="263"/>
                  <a:pt x="4876" y="327"/>
                </a:cubicBezTo>
                <a:cubicBezTo>
                  <a:pt x="4926" y="326"/>
                  <a:pt x="4977" y="327"/>
                  <a:pt x="5027" y="327"/>
                </a:cubicBezTo>
                <a:cubicBezTo>
                  <a:pt x="5027" y="451"/>
                  <a:pt x="5027" y="451"/>
                  <a:pt x="5027" y="451"/>
                </a:cubicBezTo>
                <a:cubicBezTo>
                  <a:pt x="4976" y="449"/>
                  <a:pt x="4926" y="450"/>
                  <a:pt x="4875" y="450"/>
                </a:cubicBezTo>
                <a:cubicBezTo>
                  <a:pt x="4875" y="522"/>
                  <a:pt x="4875" y="593"/>
                  <a:pt x="4875" y="664"/>
                </a:cubicBezTo>
                <a:cubicBezTo>
                  <a:pt x="4876" y="704"/>
                  <a:pt x="4873" y="743"/>
                  <a:pt x="4878" y="783"/>
                </a:cubicBezTo>
                <a:cubicBezTo>
                  <a:pt x="4881" y="806"/>
                  <a:pt x="4889" y="832"/>
                  <a:pt x="4911" y="844"/>
                </a:cubicBezTo>
                <a:cubicBezTo>
                  <a:pt x="4947" y="864"/>
                  <a:pt x="4994" y="855"/>
                  <a:pt x="5027" y="833"/>
                </a:cubicBezTo>
                <a:cubicBezTo>
                  <a:pt x="5027" y="958"/>
                  <a:pt x="5027" y="958"/>
                  <a:pt x="5027" y="958"/>
                </a:cubicBezTo>
                <a:cubicBezTo>
                  <a:pt x="4983" y="977"/>
                  <a:pt x="4935" y="983"/>
                  <a:pt x="4887" y="980"/>
                </a:cubicBezTo>
                <a:cubicBezTo>
                  <a:pt x="4842" y="976"/>
                  <a:pt x="4796" y="960"/>
                  <a:pt x="4767" y="924"/>
                </a:cubicBezTo>
                <a:cubicBezTo>
                  <a:pt x="4733" y="884"/>
                  <a:pt x="4724" y="830"/>
                  <a:pt x="4724" y="779"/>
                </a:cubicBezTo>
                <a:cubicBezTo>
                  <a:pt x="4723" y="669"/>
                  <a:pt x="4724" y="560"/>
                  <a:pt x="4723" y="450"/>
                </a:cubicBezTo>
                <a:cubicBezTo>
                  <a:pt x="4649" y="450"/>
                  <a:pt x="4574" y="450"/>
                  <a:pt x="4500" y="450"/>
                </a:cubicBezTo>
                <a:cubicBezTo>
                  <a:pt x="4500" y="622"/>
                  <a:pt x="4500" y="794"/>
                  <a:pt x="4500" y="966"/>
                </a:cubicBezTo>
                <a:cubicBezTo>
                  <a:pt x="4449" y="966"/>
                  <a:pt x="4398" y="966"/>
                  <a:pt x="4347" y="966"/>
                </a:cubicBezTo>
                <a:cubicBezTo>
                  <a:pt x="4347" y="794"/>
                  <a:pt x="4347" y="622"/>
                  <a:pt x="4347" y="450"/>
                </a:cubicBezTo>
                <a:cubicBezTo>
                  <a:pt x="4312" y="450"/>
                  <a:pt x="4276" y="450"/>
                  <a:pt x="4241" y="450"/>
                </a:cubicBezTo>
                <a:cubicBezTo>
                  <a:pt x="4241" y="409"/>
                  <a:pt x="4241" y="368"/>
                  <a:pt x="4241" y="327"/>
                </a:cubicBezTo>
                <a:cubicBezTo>
                  <a:pt x="4276" y="326"/>
                  <a:pt x="4311" y="327"/>
                  <a:pt x="4347" y="327"/>
                </a:cubicBezTo>
                <a:cubicBezTo>
                  <a:pt x="4349" y="273"/>
                  <a:pt x="4341" y="217"/>
                  <a:pt x="4357" y="164"/>
                </a:cubicBezTo>
                <a:cubicBezTo>
                  <a:pt x="4371" y="116"/>
                  <a:pt x="4401" y="73"/>
                  <a:pt x="4443" y="46"/>
                </a:cubicBezTo>
                <a:close/>
                <a:moveTo>
                  <a:pt x="1171" y="55"/>
                </a:moveTo>
                <a:cubicBezTo>
                  <a:pt x="1129" y="60"/>
                  <a:pt x="1093" y="99"/>
                  <a:pt x="1094" y="142"/>
                </a:cubicBezTo>
                <a:cubicBezTo>
                  <a:pt x="1092" y="183"/>
                  <a:pt x="1125" y="220"/>
                  <a:pt x="1165" y="227"/>
                </a:cubicBezTo>
                <a:cubicBezTo>
                  <a:pt x="1203" y="236"/>
                  <a:pt x="1247" y="219"/>
                  <a:pt x="1266" y="185"/>
                </a:cubicBezTo>
                <a:cubicBezTo>
                  <a:pt x="1284" y="154"/>
                  <a:pt x="1280" y="112"/>
                  <a:pt x="1256" y="85"/>
                </a:cubicBezTo>
                <a:cubicBezTo>
                  <a:pt x="1235" y="61"/>
                  <a:pt x="1202" y="51"/>
                  <a:pt x="1171" y="55"/>
                </a:cubicBezTo>
                <a:close/>
                <a:moveTo>
                  <a:pt x="0" y="74"/>
                </a:moveTo>
                <a:cubicBezTo>
                  <a:pt x="0" y="371"/>
                  <a:pt x="0" y="668"/>
                  <a:pt x="0" y="966"/>
                </a:cubicBezTo>
                <a:cubicBezTo>
                  <a:pt x="48" y="966"/>
                  <a:pt x="97" y="966"/>
                  <a:pt x="145" y="966"/>
                </a:cubicBezTo>
                <a:cubicBezTo>
                  <a:pt x="145" y="833"/>
                  <a:pt x="145" y="700"/>
                  <a:pt x="145" y="567"/>
                </a:cubicBezTo>
                <a:cubicBezTo>
                  <a:pt x="146" y="470"/>
                  <a:pt x="144" y="374"/>
                  <a:pt x="146" y="278"/>
                </a:cubicBezTo>
                <a:cubicBezTo>
                  <a:pt x="149" y="283"/>
                  <a:pt x="151" y="287"/>
                  <a:pt x="154" y="292"/>
                </a:cubicBezTo>
                <a:cubicBezTo>
                  <a:pt x="245" y="516"/>
                  <a:pt x="334" y="741"/>
                  <a:pt x="426" y="966"/>
                </a:cubicBezTo>
                <a:cubicBezTo>
                  <a:pt x="462" y="965"/>
                  <a:pt x="499" y="966"/>
                  <a:pt x="535" y="965"/>
                </a:cubicBezTo>
                <a:cubicBezTo>
                  <a:pt x="623" y="740"/>
                  <a:pt x="713" y="517"/>
                  <a:pt x="802" y="292"/>
                </a:cubicBezTo>
                <a:cubicBezTo>
                  <a:pt x="804" y="287"/>
                  <a:pt x="807" y="283"/>
                  <a:pt x="810" y="278"/>
                </a:cubicBezTo>
                <a:cubicBezTo>
                  <a:pt x="810" y="288"/>
                  <a:pt x="811" y="298"/>
                  <a:pt x="811" y="308"/>
                </a:cubicBezTo>
                <a:cubicBezTo>
                  <a:pt x="810" y="527"/>
                  <a:pt x="811" y="746"/>
                  <a:pt x="810" y="965"/>
                </a:cubicBezTo>
                <a:cubicBezTo>
                  <a:pt x="862" y="966"/>
                  <a:pt x="913" y="965"/>
                  <a:pt x="965" y="966"/>
                </a:cubicBezTo>
                <a:cubicBezTo>
                  <a:pt x="964" y="668"/>
                  <a:pt x="964" y="371"/>
                  <a:pt x="965" y="74"/>
                </a:cubicBezTo>
                <a:cubicBezTo>
                  <a:pt x="893" y="75"/>
                  <a:pt x="822" y="74"/>
                  <a:pt x="751" y="75"/>
                </a:cubicBezTo>
                <a:cubicBezTo>
                  <a:pt x="662" y="295"/>
                  <a:pt x="572" y="514"/>
                  <a:pt x="483" y="733"/>
                </a:cubicBezTo>
                <a:cubicBezTo>
                  <a:pt x="465" y="689"/>
                  <a:pt x="448" y="645"/>
                  <a:pt x="430" y="601"/>
                </a:cubicBezTo>
                <a:cubicBezTo>
                  <a:pt x="361" y="425"/>
                  <a:pt x="291" y="250"/>
                  <a:pt x="222" y="74"/>
                </a:cubicBezTo>
                <a:cubicBezTo>
                  <a:pt x="148" y="74"/>
                  <a:pt x="74" y="74"/>
                  <a:pt x="0" y="74"/>
                </a:cubicBezTo>
                <a:close/>
                <a:moveTo>
                  <a:pt x="1592" y="326"/>
                </a:moveTo>
                <a:cubicBezTo>
                  <a:pt x="1524" y="346"/>
                  <a:pt x="1462" y="387"/>
                  <a:pt x="1422" y="446"/>
                </a:cubicBezTo>
                <a:cubicBezTo>
                  <a:pt x="1375" y="515"/>
                  <a:pt x="1358" y="601"/>
                  <a:pt x="1362" y="683"/>
                </a:cubicBezTo>
                <a:cubicBezTo>
                  <a:pt x="1365" y="762"/>
                  <a:pt x="1397" y="841"/>
                  <a:pt x="1454" y="897"/>
                </a:cubicBezTo>
                <a:cubicBezTo>
                  <a:pt x="1507" y="948"/>
                  <a:pt x="1580" y="976"/>
                  <a:pt x="1653" y="980"/>
                </a:cubicBezTo>
                <a:cubicBezTo>
                  <a:pt x="1725" y="983"/>
                  <a:pt x="1800" y="974"/>
                  <a:pt x="1862" y="937"/>
                </a:cubicBezTo>
                <a:cubicBezTo>
                  <a:pt x="1862" y="891"/>
                  <a:pt x="1862" y="844"/>
                  <a:pt x="1862" y="798"/>
                </a:cubicBezTo>
                <a:cubicBezTo>
                  <a:pt x="1822" y="828"/>
                  <a:pt x="1775" y="849"/>
                  <a:pt x="1725" y="855"/>
                </a:cubicBezTo>
                <a:cubicBezTo>
                  <a:pt x="1674" y="858"/>
                  <a:pt x="1620" y="846"/>
                  <a:pt x="1582" y="812"/>
                </a:cubicBezTo>
                <a:cubicBezTo>
                  <a:pt x="1545" y="780"/>
                  <a:pt x="1525" y="733"/>
                  <a:pt x="1520" y="685"/>
                </a:cubicBezTo>
                <a:cubicBezTo>
                  <a:pt x="1513" y="624"/>
                  <a:pt x="1522" y="558"/>
                  <a:pt x="1561" y="508"/>
                </a:cubicBezTo>
                <a:cubicBezTo>
                  <a:pt x="1590" y="468"/>
                  <a:pt x="1638" y="442"/>
                  <a:pt x="1687" y="438"/>
                </a:cubicBezTo>
                <a:cubicBezTo>
                  <a:pt x="1750" y="430"/>
                  <a:pt x="1813" y="454"/>
                  <a:pt x="1862" y="491"/>
                </a:cubicBezTo>
                <a:cubicBezTo>
                  <a:pt x="1862" y="442"/>
                  <a:pt x="1861" y="394"/>
                  <a:pt x="1862" y="345"/>
                </a:cubicBezTo>
                <a:cubicBezTo>
                  <a:pt x="1849" y="337"/>
                  <a:pt x="1834" y="331"/>
                  <a:pt x="1819" y="327"/>
                </a:cubicBezTo>
                <a:cubicBezTo>
                  <a:pt x="1745" y="306"/>
                  <a:pt x="1665" y="305"/>
                  <a:pt x="1592" y="326"/>
                </a:cubicBezTo>
                <a:close/>
                <a:moveTo>
                  <a:pt x="3261" y="316"/>
                </a:moveTo>
                <a:cubicBezTo>
                  <a:pt x="3201" y="327"/>
                  <a:pt x="3143" y="358"/>
                  <a:pt x="3109" y="410"/>
                </a:cubicBezTo>
                <a:cubicBezTo>
                  <a:pt x="3080" y="454"/>
                  <a:pt x="3076" y="512"/>
                  <a:pt x="3088" y="562"/>
                </a:cubicBezTo>
                <a:cubicBezTo>
                  <a:pt x="3096" y="597"/>
                  <a:pt x="3117" y="627"/>
                  <a:pt x="3145" y="649"/>
                </a:cubicBezTo>
                <a:cubicBezTo>
                  <a:pt x="3185" y="679"/>
                  <a:pt x="3232" y="696"/>
                  <a:pt x="3277" y="717"/>
                </a:cubicBezTo>
                <a:cubicBezTo>
                  <a:pt x="3301" y="728"/>
                  <a:pt x="3326" y="739"/>
                  <a:pt x="3344" y="760"/>
                </a:cubicBezTo>
                <a:cubicBezTo>
                  <a:pt x="3362" y="787"/>
                  <a:pt x="3357" y="832"/>
                  <a:pt x="3325" y="847"/>
                </a:cubicBezTo>
                <a:cubicBezTo>
                  <a:pt x="3293" y="863"/>
                  <a:pt x="3255" y="862"/>
                  <a:pt x="3220" y="857"/>
                </a:cubicBezTo>
                <a:cubicBezTo>
                  <a:pt x="3170" y="848"/>
                  <a:pt x="3122" y="827"/>
                  <a:pt x="3081" y="797"/>
                </a:cubicBezTo>
                <a:cubicBezTo>
                  <a:pt x="3081" y="846"/>
                  <a:pt x="3081" y="895"/>
                  <a:pt x="3081" y="945"/>
                </a:cubicBezTo>
                <a:cubicBezTo>
                  <a:pt x="3130" y="966"/>
                  <a:pt x="3183" y="977"/>
                  <a:pt x="3236" y="980"/>
                </a:cubicBezTo>
                <a:cubicBezTo>
                  <a:pt x="3311" y="983"/>
                  <a:pt x="3393" y="969"/>
                  <a:pt x="3449" y="916"/>
                </a:cubicBezTo>
                <a:cubicBezTo>
                  <a:pt x="3508" y="863"/>
                  <a:pt x="3522" y="771"/>
                  <a:pt x="3489" y="701"/>
                </a:cubicBezTo>
                <a:cubicBezTo>
                  <a:pt x="3471" y="663"/>
                  <a:pt x="3437" y="637"/>
                  <a:pt x="3401" y="617"/>
                </a:cubicBezTo>
                <a:cubicBezTo>
                  <a:pt x="3356" y="591"/>
                  <a:pt x="3305" y="579"/>
                  <a:pt x="3261" y="550"/>
                </a:cubicBezTo>
                <a:cubicBezTo>
                  <a:pt x="3236" y="534"/>
                  <a:pt x="3229" y="499"/>
                  <a:pt x="3239" y="472"/>
                </a:cubicBezTo>
                <a:cubicBezTo>
                  <a:pt x="3252" y="445"/>
                  <a:pt x="3284" y="433"/>
                  <a:pt x="3312" y="432"/>
                </a:cubicBezTo>
                <a:cubicBezTo>
                  <a:pt x="3369" y="430"/>
                  <a:pt x="3426" y="447"/>
                  <a:pt x="3473" y="479"/>
                </a:cubicBezTo>
                <a:cubicBezTo>
                  <a:pt x="3473" y="432"/>
                  <a:pt x="3473" y="385"/>
                  <a:pt x="3473" y="339"/>
                </a:cubicBezTo>
                <a:cubicBezTo>
                  <a:pt x="3406" y="313"/>
                  <a:pt x="3332" y="304"/>
                  <a:pt x="3261" y="316"/>
                </a:cubicBezTo>
                <a:close/>
                <a:moveTo>
                  <a:pt x="2204" y="337"/>
                </a:moveTo>
                <a:cubicBezTo>
                  <a:pt x="2166" y="358"/>
                  <a:pt x="2141" y="397"/>
                  <a:pt x="2125" y="437"/>
                </a:cubicBezTo>
                <a:cubicBezTo>
                  <a:pt x="2125" y="400"/>
                  <a:pt x="2125" y="364"/>
                  <a:pt x="2125" y="327"/>
                </a:cubicBezTo>
                <a:cubicBezTo>
                  <a:pt x="2075" y="327"/>
                  <a:pt x="2025" y="327"/>
                  <a:pt x="1974" y="327"/>
                </a:cubicBezTo>
                <a:cubicBezTo>
                  <a:pt x="1975" y="540"/>
                  <a:pt x="1974" y="753"/>
                  <a:pt x="1974" y="966"/>
                </a:cubicBezTo>
                <a:cubicBezTo>
                  <a:pt x="2025" y="966"/>
                  <a:pt x="2075" y="966"/>
                  <a:pt x="2125" y="966"/>
                </a:cubicBezTo>
                <a:cubicBezTo>
                  <a:pt x="2125" y="864"/>
                  <a:pt x="2125" y="762"/>
                  <a:pt x="2125" y="660"/>
                </a:cubicBezTo>
                <a:cubicBezTo>
                  <a:pt x="2124" y="616"/>
                  <a:pt x="2128" y="570"/>
                  <a:pt x="2147" y="530"/>
                </a:cubicBezTo>
                <a:cubicBezTo>
                  <a:pt x="2165" y="492"/>
                  <a:pt x="2199" y="458"/>
                  <a:pt x="2242" y="453"/>
                </a:cubicBezTo>
                <a:cubicBezTo>
                  <a:pt x="2278" y="450"/>
                  <a:pt x="2316" y="458"/>
                  <a:pt x="2346" y="478"/>
                </a:cubicBezTo>
                <a:cubicBezTo>
                  <a:pt x="2346" y="427"/>
                  <a:pt x="2346" y="376"/>
                  <a:pt x="2346" y="325"/>
                </a:cubicBezTo>
                <a:cubicBezTo>
                  <a:pt x="2300" y="309"/>
                  <a:pt x="2246" y="311"/>
                  <a:pt x="2204" y="337"/>
                </a:cubicBezTo>
                <a:close/>
                <a:moveTo>
                  <a:pt x="1108" y="327"/>
                </a:moveTo>
                <a:cubicBezTo>
                  <a:pt x="1108" y="327"/>
                  <a:pt x="1107" y="753"/>
                  <a:pt x="1108" y="966"/>
                </a:cubicBezTo>
                <a:cubicBezTo>
                  <a:pt x="1158" y="966"/>
                  <a:pt x="1209" y="966"/>
                  <a:pt x="1259" y="966"/>
                </a:cubicBezTo>
                <a:cubicBezTo>
                  <a:pt x="1260" y="753"/>
                  <a:pt x="1260" y="327"/>
                  <a:pt x="1260" y="327"/>
                </a:cubicBezTo>
                <a:cubicBezTo>
                  <a:pt x="1108" y="327"/>
                  <a:pt x="1108" y="327"/>
                  <a:pt x="1108" y="327"/>
                </a:cubicBezTo>
                <a:close/>
                <a:moveTo>
                  <a:pt x="3010" y="677"/>
                </a:moveTo>
                <a:cubicBezTo>
                  <a:pt x="3005" y="744"/>
                  <a:pt x="2984" y="811"/>
                  <a:pt x="2943" y="863"/>
                </a:cubicBezTo>
                <a:cubicBezTo>
                  <a:pt x="2900" y="919"/>
                  <a:pt x="2836" y="958"/>
                  <a:pt x="2767" y="972"/>
                </a:cubicBezTo>
                <a:cubicBezTo>
                  <a:pt x="2708" y="984"/>
                  <a:pt x="2647" y="984"/>
                  <a:pt x="2588" y="971"/>
                </a:cubicBezTo>
                <a:cubicBezTo>
                  <a:pt x="2518" y="956"/>
                  <a:pt x="2453" y="916"/>
                  <a:pt x="2412" y="856"/>
                </a:cubicBezTo>
                <a:cubicBezTo>
                  <a:pt x="2363" y="788"/>
                  <a:pt x="2350" y="700"/>
                  <a:pt x="2356" y="618"/>
                </a:cubicBezTo>
                <a:cubicBezTo>
                  <a:pt x="2360" y="548"/>
                  <a:pt x="2382" y="477"/>
                  <a:pt x="2426" y="423"/>
                </a:cubicBezTo>
                <a:cubicBezTo>
                  <a:pt x="2475" y="361"/>
                  <a:pt x="2550" y="325"/>
                  <a:pt x="2627" y="315"/>
                </a:cubicBezTo>
                <a:cubicBezTo>
                  <a:pt x="2700" y="306"/>
                  <a:pt x="2778" y="310"/>
                  <a:pt x="2846" y="341"/>
                </a:cubicBezTo>
                <a:cubicBezTo>
                  <a:pt x="2905" y="368"/>
                  <a:pt x="2953" y="417"/>
                  <a:pt x="2979" y="476"/>
                </a:cubicBezTo>
                <a:cubicBezTo>
                  <a:pt x="3008" y="539"/>
                  <a:pt x="3015" y="609"/>
                  <a:pt x="3010" y="677"/>
                </a:cubicBezTo>
                <a:close/>
                <a:moveTo>
                  <a:pt x="2853" y="613"/>
                </a:moveTo>
                <a:cubicBezTo>
                  <a:pt x="2850" y="565"/>
                  <a:pt x="2836" y="515"/>
                  <a:pt x="2801" y="480"/>
                </a:cubicBezTo>
                <a:cubicBezTo>
                  <a:pt x="2768" y="446"/>
                  <a:pt x="2719" y="433"/>
                  <a:pt x="2673" y="437"/>
                </a:cubicBezTo>
                <a:cubicBezTo>
                  <a:pt x="2636" y="439"/>
                  <a:pt x="2599" y="451"/>
                  <a:pt x="2572" y="476"/>
                </a:cubicBezTo>
                <a:cubicBezTo>
                  <a:pt x="2535" y="510"/>
                  <a:pt x="2518" y="560"/>
                  <a:pt x="2513" y="609"/>
                </a:cubicBezTo>
                <a:cubicBezTo>
                  <a:pt x="2508" y="663"/>
                  <a:pt x="2512" y="720"/>
                  <a:pt x="2536" y="769"/>
                </a:cubicBezTo>
                <a:cubicBezTo>
                  <a:pt x="2556" y="807"/>
                  <a:pt x="2591" y="837"/>
                  <a:pt x="2632" y="848"/>
                </a:cubicBezTo>
                <a:cubicBezTo>
                  <a:pt x="2673" y="859"/>
                  <a:pt x="2717" y="858"/>
                  <a:pt x="2757" y="843"/>
                </a:cubicBezTo>
                <a:cubicBezTo>
                  <a:pt x="2790" y="830"/>
                  <a:pt x="2817" y="802"/>
                  <a:pt x="2832" y="769"/>
                </a:cubicBezTo>
                <a:cubicBezTo>
                  <a:pt x="2854" y="720"/>
                  <a:pt x="2856" y="666"/>
                  <a:pt x="2853" y="613"/>
                </a:cubicBezTo>
                <a:close/>
                <a:moveTo>
                  <a:pt x="4227" y="647"/>
                </a:moveTo>
                <a:cubicBezTo>
                  <a:pt x="4227" y="724"/>
                  <a:pt x="4206" y="803"/>
                  <a:pt x="4158" y="864"/>
                </a:cubicBezTo>
                <a:cubicBezTo>
                  <a:pt x="4113" y="924"/>
                  <a:pt x="4043" y="962"/>
                  <a:pt x="3970" y="974"/>
                </a:cubicBezTo>
                <a:cubicBezTo>
                  <a:pt x="3899" y="986"/>
                  <a:pt x="3823" y="983"/>
                  <a:pt x="3755" y="956"/>
                </a:cubicBezTo>
                <a:cubicBezTo>
                  <a:pt x="3686" y="929"/>
                  <a:pt x="3629" y="874"/>
                  <a:pt x="3600" y="805"/>
                </a:cubicBezTo>
                <a:cubicBezTo>
                  <a:pt x="3569" y="736"/>
                  <a:pt x="3566" y="658"/>
                  <a:pt x="3576" y="584"/>
                </a:cubicBezTo>
                <a:cubicBezTo>
                  <a:pt x="3585" y="509"/>
                  <a:pt x="3619" y="437"/>
                  <a:pt x="3676" y="387"/>
                </a:cubicBezTo>
                <a:cubicBezTo>
                  <a:pt x="3723" y="346"/>
                  <a:pt x="3784" y="323"/>
                  <a:pt x="3845" y="315"/>
                </a:cubicBezTo>
                <a:cubicBezTo>
                  <a:pt x="3922" y="306"/>
                  <a:pt x="4002" y="311"/>
                  <a:pt x="4072" y="346"/>
                </a:cubicBezTo>
                <a:cubicBezTo>
                  <a:pt x="4133" y="376"/>
                  <a:pt x="4180" y="431"/>
                  <a:pt x="4203" y="494"/>
                </a:cubicBezTo>
                <a:cubicBezTo>
                  <a:pt x="4222" y="543"/>
                  <a:pt x="4228" y="595"/>
                  <a:pt x="4227" y="647"/>
                </a:cubicBezTo>
                <a:close/>
                <a:moveTo>
                  <a:pt x="4064" y="574"/>
                </a:moveTo>
                <a:cubicBezTo>
                  <a:pt x="4056" y="536"/>
                  <a:pt x="4040" y="498"/>
                  <a:pt x="4009" y="473"/>
                </a:cubicBezTo>
                <a:cubicBezTo>
                  <a:pt x="3976" y="444"/>
                  <a:pt x="3930" y="434"/>
                  <a:pt x="3886" y="437"/>
                </a:cubicBezTo>
                <a:cubicBezTo>
                  <a:pt x="3844" y="439"/>
                  <a:pt x="3802" y="457"/>
                  <a:pt x="3775" y="490"/>
                </a:cubicBezTo>
                <a:cubicBezTo>
                  <a:pt x="3745" y="525"/>
                  <a:pt x="3732" y="572"/>
                  <a:pt x="3729" y="617"/>
                </a:cubicBezTo>
                <a:cubicBezTo>
                  <a:pt x="3725" y="664"/>
                  <a:pt x="3729" y="713"/>
                  <a:pt x="3747" y="757"/>
                </a:cubicBezTo>
                <a:cubicBezTo>
                  <a:pt x="3762" y="793"/>
                  <a:pt x="3790" y="825"/>
                  <a:pt x="3827" y="841"/>
                </a:cubicBezTo>
                <a:cubicBezTo>
                  <a:pt x="3862" y="856"/>
                  <a:pt x="3900" y="858"/>
                  <a:pt x="3937" y="853"/>
                </a:cubicBezTo>
                <a:cubicBezTo>
                  <a:pt x="3971" y="848"/>
                  <a:pt x="4004" y="831"/>
                  <a:pt x="4026" y="805"/>
                </a:cubicBezTo>
                <a:cubicBezTo>
                  <a:pt x="4048" y="778"/>
                  <a:pt x="4060" y="745"/>
                  <a:pt x="4066" y="711"/>
                </a:cubicBezTo>
                <a:cubicBezTo>
                  <a:pt x="4073" y="666"/>
                  <a:pt x="4073" y="619"/>
                  <a:pt x="4064" y="5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769" y="672672"/>
            <a:ext cx="295074" cy="297133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0725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2544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2283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79656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09577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LLETED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0" y="2811222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342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44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3642" y="2811222"/>
            <a:ext cx="10773081" cy="2984830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Level 1</a:t>
            </a:r>
          </a:p>
          <a:p>
            <a:pPr lvl="0"/>
            <a:r>
              <a:rPr lang="en-US" dirty="0"/>
              <a:t>Level 2</a:t>
            </a:r>
          </a:p>
          <a:p>
            <a:pPr lvl="0"/>
            <a:r>
              <a:rPr lang="en-US" dirty="0"/>
              <a:t>Level 3</a:t>
            </a:r>
          </a:p>
          <a:p>
            <a:pPr lvl="0"/>
            <a:r>
              <a:rPr lang="en-US" dirty="0"/>
              <a:t>Level 4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316928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55FDC-D2C7-4B37-AF9A-90D84F8D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0F0654-4AEA-41AF-A916-9867A050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4F334-F32A-4DD8-A3D9-62FFCC22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DB763A-9EEF-4B84-8541-65D1DAD3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C87898-6ABC-4877-87B7-E5715F2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42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905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7608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934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0364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697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04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6441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2638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43090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6884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612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3635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3635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309899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803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3635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309899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30803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41988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58390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9377" y="276913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322337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9377" y="323411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8836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9377" y="369910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107" y="4153364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49377" y="4164108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18355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449377" y="4629099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107" y="5083348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449377" y="5094092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1011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PLI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21678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9BB9F-C1CC-42DA-8955-FAF29603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844618-90EE-4954-996A-93096FA9F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4A0106-B675-40AE-9916-B8DA75FE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C978EE-7D6C-4143-AEE3-207D01E4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E097EA-A15E-4843-93D0-9D50B226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7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5125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39986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84027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3279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967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1816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4500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1882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7847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7302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5CE870-E04C-4A3C-A474-C607C85E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A485C-6EB9-46C0-A787-CA2FAC491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A4A0DA-7EC4-4A7A-8F19-025D51AC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A3989B5-8E66-464C-8E7E-EF140BB3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C2C28E7-643D-4448-9C2E-8BF34F66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3A89F9-9ACE-4FAD-BD10-3B853C78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5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VIDER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08152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VIDER 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78682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VIDER PHOTO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2051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87342" y="5938482"/>
            <a:ext cx="11653522" cy="425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882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84768" y="3033693"/>
            <a:ext cx="3706567" cy="7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8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D7B135-DD4C-4AFF-AD53-53F3CCEB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6E31E3-ED68-431D-9B2D-36F1869B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F1C20F-2214-4A56-BF5B-B7666691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64A7-C4BD-4092-9713-0F5422A6DA51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788642-1C5C-4AE7-9A3C-27ABF5FC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C791C5-0EA9-4E97-AAF2-69704FC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DC4F2-5627-459A-B10D-89B7F6A7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F5D7C7-0DB0-461E-8AD1-83466E168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87D619-5A67-4D62-98DA-ED258DB34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99C56E0-B0F2-44F7-A1AD-FE73FC8F8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09A6C16-B86C-4EB9-9643-C473E238C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FA4217-093D-4E7F-9D66-FDF2E8E6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EE947C8-1894-4DFE-A14D-4B5635AE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480E834-D010-445C-9E69-2DF3D504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FAA8E2-3519-4838-AF80-B5BA2BBD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7D14CC-DDC5-4E86-AC83-F173CAF8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778D22-5EEB-4D29-84D6-13ACBED0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7B71CD-CCFB-4687-9623-E162F6DC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F6511CA-EAC0-4BC0-A53E-427BDB6D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55713DD-795D-4C51-9741-D4E60691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7DA165-EE9A-48FC-8DFD-70D1422F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9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C8E70-F0AD-44F1-A333-0E11FDDA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2EF197-6885-4D4B-90AF-6BEA7A86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05BBF8-796A-4C81-A00E-3F4029FF1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A57BFD-5AD2-4981-9C3C-1E191A0B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8BD26A-4122-4EDB-992D-D2EC1983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660D59-1AD9-4EE9-B8FD-10DBDBDF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97D5C-4BC5-468B-8ABB-525D1784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5198C0-FEA1-4EC5-AF54-CB84BBFE1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D1443A1-A620-45BF-B3A0-ACF9059F5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AB0A78-871B-496A-9816-68AF3D63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596935-D535-45A2-AF44-16031223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7F86A5-5096-4BA5-940A-886B537A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DE3C06F-8A2C-4A8D-8EDB-552065B4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2E0EC6D-CAD9-473F-A4D3-25A5BD51F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8A6AA7-6D76-456D-AC54-704E84CBA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3FBF5-30E7-4E66-812B-94AFA57B966B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232660-DBB1-4983-8C07-4A865594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76677E-A8A8-4F4C-9412-A5DE3B361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9983D-73EA-4F8C-A9FC-BAB69DB69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205" y="1169546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641" y="2595342"/>
            <a:ext cx="10512872" cy="2581637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248453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hdr="0" ftr="0" dt="0"/>
  <p:txStyles>
    <p:titleStyle>
      <a:lvl1pPr marL="0" indent="0" algn="l" defTabSz="498603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/>
        <a:buNone/>
        <a:defRPr lang="en-US" sz="6470" b="0" kern="1200" cap="none" spc="-98" baseline="0" dirty="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j-lt"/>
          <a:ea typeface="+mn-ea"/>
          <a:cs typeface="Segoe UI" panose="020B0502040204020203" pitchFamily="34" charset="0"/>
        </a:defRPr>
      </a:lvl1pPr>
    </p:titleStyle>
    <p:bodyStyle>
      <a:lvl1pPr marL="280118" indent="-280118" algn="l" defTabSz="498603" rtl="0" eaLnBrk="1" latinLnBrk="0" hangingPunct="1">
        <a:lnSpc>
          <a:spcPct val="114000"/>
        </a:lnSpc>
        <a:spcBef>
          <a:spcPct val="20000"/>
        </a:spcBef>
        <a:buClrTx/>
        <a:buFont typeface="Wingdings" panose="05000000000000000000" pitchFamily="2" charset="2"/>
        <a:buChar char="§"/>
        <a:defRPr lang="en-US" sz="1961" b="0" kern="1200" cap="none" spc="0" baseline="0" dirty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435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069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 baseline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77187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1994410" indent="0" algn="l" defTabSz="498603" rtl="0" eaLnBrk="1" latinLnBrk="0" hangingPunct="1">
        <a:spcBef>
          <a:spcPct val="20000"/>
        </a:spcBef>
        <a:buFont typeface="Arial"/>
        <a:buNone/>
        <a:defRPr sz="1364" kern="1200">
          <a:solidFill>
            <a:schemeClr val="tx1"/>
          </a:solidFill>
          <a:latin typeface="+mn-lt"/>
          <a:ea typeface="+mn-ea"/>
          <a:cs typeface="+mn-cs"/>
        </a:defRPr>
      </a:lvl5pPr>
      <a:lvl6pPr marL="2742316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6pPr>
      <a:lvl7pPr marL="3240917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7pPr>
      <a:lvl8pPr marL="3739518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8pPr>
      <a:lvl9pPr marL="4238121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1pPr>
      <a:lvl2pPr marL="49860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2pPr>
      <a:lvl3pPr marL="997205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3pPr>
      <a:lvl4pPr marL="1495807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4pPr>
      <a:lvl5pPr marL="199441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6pPr>
      <a:lvl7pPr marL="2991616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7pPr>
      <a:lvl8pPr marL="349022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8pPr>
      <a:lvl9pPr marL="3988821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2203">
          <p15:clr>
            <a:srgbClr val="F26B43"/>
          </p15:clr>
        </p15:guide>
        <p15:guide id="5" pos="3917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pos="7394">
          <p15:clr>
            <a:srgbClr val="F26B43"/>
          </p15:clr>
        </p15:guide>
        <p15:guide id="9" pos="440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865">
          <p15:clr>
            <a:srgbClr val="F26B43"/>
          </p15:clr>
        </p15:guide>
        <p15:guide id="12" pos="4064">
          <p15:clr>
            <a:srgbClr val="F26B43"/>
          </p15:clr>
        </p15:guide>
        <p15:guide id="13" pos="37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ngest-substring-without-repeating-characters/solution/#approach-1-brute-force-time-limit-exceeded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move-zeroes/description/" TargetMode="External"/><Relationship Id="rId4" Type="http://schemas.openxmlformats.org/officeDocument/2006/relationships/hyperlink" Target="https://leetcode.com/problems/remove-duplicates-from-sorted-array/description/" TargetMode="External"/><Relationship Id="rId5" Type="http://schemas.openxmlformats.org/officeDocument/2006/relationships/hyperlink" Target="https://leetcode.com/problemset/all/?search=array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leetcode.com/problems/merge-sorted-array/descripti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leetcode.com/articles/longest-substring-without-repeating-characters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17B6146-F2B8-4885-A75C-47151D598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Week 3 -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B024E7-C9AC-49D0-A0C7-D86DB6C79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3D2548-0D48-49AE-B07F-953D49F55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Microsoft Interview Coaching Program</a:t>
            </a:r>
          </a:p>
        </p:txBody>
      </p:sp>
    </p:spTree>
    <p:extLst>
      <p:ext uri="{BB962C8B-B14F-4D97-AF65-F5344CB8AC3E}">
        <p14:creationId xmlns:p14="http://schemas.microsoft.com/office/powerpoint/2010/main" val="1366157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86A1290-E429-484A-88F7-11E5A580D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 all possible substrings of all possible lengths from the input</a:t>
                </a:r>
              </a:p>
              <a:p>
                <a:r>
                  <a:rPr lang="en-US" dirty="0"/>
                  <a:t>Check which of the above have no repeating characters</a:t>
                </a:r>
              </a:p>
              <a:p>
                <a:r>
                  <a:rPr lang="en-US" dirty="0"/>
                  <a:t>Figure out which of the above is the longest and return its length</a:t>
                </a:r>
              </a:p>
              <a:p>
                <a:r>
                  <a:rPr lang="en-US" dirty="0"/>
                  <a:t>Time complexity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 – Looks like we can reduce it by optimization (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 to brute force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9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FA4BBF2-6664-4820-AFAD-71E67094ED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1" y="2595342"/>
                <a:ext cx="10512872" cy="40640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 we really need to find out all the possible substrings?</a:t>
                </a:r>
              </a:p>
              <a:p>
                <a:r>
                  <a:rPr lang="en-US" dirty="0"/>
                  <a:t>If a substring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​ from index </a:t>
                </a:r>
                <a:r>
                  <a:rPr lang="en-US" dirty="0" err="1"/>
                  <a:t>i</a:t>
                </a:r>
                <a:r>
                  <a:rPr lang="en-US" dirty="0"/>
                  <a:t> to j−1 is already checked to have no duplicate characters. We only need to check if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already in the substring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check if a character is already in the substring, scan the substring which runs in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​​) time or use a </a:t>
                </a:r>
                <a:r>
                  <a:rPr lang="en-US" dirty="0" err="1"/>
                  <a:t>HashSet</a:t>
                </a:r>
                <a:r>
                  <a:rPr lang="en-US" dirty="0"/>
                  <a:t> to store the characters in the substring which runs in O(n) time</a:t>
                </a:r>
              </a:p>
              <a:p>
                <a:endParaRPr lang="en-US" dirty="0"/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BBF2-6664-4820-AFAD-71E67094ED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1" y="2595342"/>
                <a:ext cx="10512872" cy="40640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8C8F8F-9C03-4702-ADFB-5CBA53308A2C}"/>
              </a:ext>
            </a:extLst>
          </p:cNvPr>
          <p:cNvSpPr/>
          <p:nvPr/>
        </p:nvSpPr>
        <p:spPr>
          <a:xfrm>
            <a:off x="1429407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6F49982-024E-4575-B312-00C08089BDD2}"/>
              </a:ext>
            </a:extLst>
          </p:cNvPr>
          <p:cNvSpPr/>
          <p:nvPr/>
        </p:nvSpPr>
        <p:spPr>
          <a:xfrm>
            <a:off x="2104697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9360D2C-2E47-4404-AAC3-811FFB6F0FA5}"/>
              </a:ext>
            </a:extLst>
          </p:cNvPr>
          <p:cNvSpPr/>
          <p:nvPr/>
        </p:nvSpPr>
        <p:spPr>
          <a:xfrm>
            <a:off x="3434255" y="432527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4C81E2-0B4E-487B-BD1F-76BB6FB1568B}"/>
              </a:ext>
            </a:extLst>
          </p:cNvPr>
          <p:cNvSpPr/>
          <p:nvPr/>
        </p:nvSpPr>
        <p:spPr>
          <a:xfrm>
            <a:off x="2769476" y="432527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EA78461-4F49-4A84-95C1-AB7D2716FDF8}"/>
              </a:ext>
            </a:extLst>
          </p:cNvPr>
          <p:cNvSpPr/>
          <p:nvPr/>
        </p:nvSpPr>
        <p:spPr>
          <a:xfrm>
            <a:off x="4118890" y="43100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67B2DE1-F051-4919-B46F-FD1228581EB9}"/>
              </a:ext>
            </a:extLst>
          </p:cNvPr>
          <p:cNvSpPr/>
          <p:nvPr/>
        </p:nvSpPr>
        <p:spPr>
          <a:xfrm>
            <a:off x="4811355" y="431005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B882823-8135-4FAC-8855-F20CD5C575E3}"/>
              </a:ext>
            </a:extLst>
          </p:cNvPr>
          <p:cNvSpPr txBox="1"/>
          <p:nvPr/>
        </p:nvSpPr>
        <p:spPr>
          <a:xfrm>
            <a:off x="2883527" y="3855920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6C4364-6AE6-4383-B97A-E8F294E72C54}"/>
              </a:ext>
            </a:extLst>
          </p:cNvPr>
          <p:cNvSpPr txBox="1"/>
          <p:nvPr/>
        </p:nvSpPr>
        <p:spPr>
          <a:xfrm>
            <a:off x="4951971" y="384070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8EF93B7-A086-4A27-A5A2-89EAE4009ED6}"/>
              </a:ext>
            </a:extLst>
          </p:cNvPr>
          <p:cNvSpPr txBox="1"/>
          <p:nvPr/>
        </p:nvSpPr>
        <p:spPr>
          <a:xfrm>
            <a:off x="4126461" y="3855920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j-1</a:t>
            </a:r>
          </a:p>
        </p:txBody>
      </p:sp>
    </p:spTree>
    <p:extLst>
      <p:ext uri="{BB962C8B-B14F-4D97-AF65-F5344CB8AC3E}">
        <p14:creationId xmlns:p14="http://schemas.microsoft.com/office/powerpoint/2010/main" val="36551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r>
              <a:rPr lang="en-US" dirty="0"/>
              <a:t>Window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A window is a range of elements in the array/string which usually defined by the start and end indices.</a:t>
            </a:r>
          </a:p>
          <a:p>
            <a:pPr marL="0" indent="0">
              <a:buNone/>
            </a:pPr>
            <a:r>
              <a:rPr lang="en-US" dirty="0"/>
              <a:t>								</a:t>
            </a:r>
            <a:r>
              <a:rPr lang="en-US" sz="2900" dirty="0"/>
              <a:t>[</a:t>
            </a:r>
            <a:r>
              <a:rPr lang="en-US" sz="2900" dirty="0" err="1"/>
              <a:t>i</a:t>
            </a:r>
            <a:r>
              <a:rPr lang="en-US" sz="2900" dirty="0"/>
              <a:t>, j) </a:t>
            </a:r>
            <a:r>
              <a:rPr lang="en-US" sz="3200" dirty="0"/>
              <a:t>	</a:t>
            </a:r>
            <a:r>
              <a:rPr lang="en-US" sz="2200" dirty="0"/>
              <a:t>left-closed and right-open</a:t>
            </a:r>
          </a:p>
          <a:p>
            <a:endParaRPr lang="en-US" dirty="0"/>
          </a:p>
          <a:p>
            <a:r>
              <a:rPr lang="en-US" dirty="0"/>
              <a:t>Sliding Window</a:t>
            </a:r>
          </a:p>
          <a:p>
            <a:pPr marL="491761" lvl="3" indent="0">
              <a:buNone/>
            </a:pPr>
            <a:r>
              <a:rPr lang="en-US" dirty="0"/>
              <a:t>A sliding window is a window that "slides" its two boundaries in left and/or right directions. For example, if we slide [i, j) to the right by 1 element, then it becomes [i+1, j+1) (left-closed, right-open).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8C8F8F-9C03-4702-ADFB-5CBA53308A2C}"/>
              </a:ext>
            </a:extLst>
          </p:cNvPr>
          <p:cNvSpPr/>
          <p:nvPr/>
        </p:nvSpPr>
        <p:spPr>
          <a:xfrm>
            <a:off x="3941860" y="5968179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6F49982-024E-4575-B312-00C08089BDD2}"/>
              </a:ext>
            </a:extLst>
          </p:cNvPr>
          <p:cNvSpPr/>
          <p:nvPr/>
        </p:nvSpPr>
        <p:spPr>
          <a:xfrm>
            <a:off x="4634325" y="597084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9360D2C-2E47-4404-AAC3-811FFB6F0FA5}"/>
              </a:ext>
            </a:extLst>
          </p:cNvPr>
          <p:cNvSpPr/>
          <p:nvPr/>
        </p:nvSpPr>
        <p:spPr>
          <a:xfrm>
            <a:off x="5988254" y="596817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4C81E2-0B4E-487B-BD1F-76BB6FB1568B}"/>
              </a:ext>
            </a:extLst>
          </p:cNvPr>
          <p:cNvSpPr/>
          <p:nvPr/>
        </p:nvSpPr>
        <p:spPr>
          <a:xfrm>
            <a:off x="5298999" y="596893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EA78461-4F49-4A84-95C1-AB7D2716FDF8}"/>
              </a:ext>
            </a:extLst>
          </p:cNvPr>
          <p:cNvSpPr/>
          <p:nvPr/>
        </p:nvSpPr>
        <p:spPr>
          <a:xfrm>
            <a:off x="6631343" y="5968179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67B2DE1-F051-4919-B46F-FD1228581EB9}"/>
              </a:ext>
            </a:extLst>
          </p:cNvPr>
          <p:cNvSpPr/>
          <p:nvPr/>
        </p:nvSpPr>
        <p:spPr>
          <a:xfrm>
            <a:off x="7323808" y="596817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B882823-8135-4FAC-8855-F20CD5C575E3}"/>
              </a:ext>
            </a:extLst>
          </p:cNvPr>
          <p:cNvSpPr txBox="1"/>
          <p:nvPr/>
        </p:nvSpPr>
        <p:spPr>
          <a:xfrm>
            <a:off x="2883527" y="358807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0E57CB-5872-4377-9BCA-916C6FECC10D}"/>
              </a:ext>
            </a:extLst>
          </p:cNvPr>
          <p:cNvSpPr/>
          <p:nvPr/>
        </p:nvSpPr>
        <p:spPr>
          <a:xfrm>
            <a:off x="4530439" y="5897602"/>
            <a:ext cx="2100904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345001-9AD3-4394-912D-5791CDD5EEE3}"/>
              </a:ext>
            </a:extLst>
          </p:cNvPr>
          <p:cNvSpPr txBox="1"/>
          <p:nvPr/>
        </p:nvSpPr>
        <p:spPr>
          <a:xfrm>
            <a:off x="5217781" y="5432828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i+1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E3D9B42-E7CC-4851-8120-39D2094709E8}"/>
              </a:ext>
            </a:extLst>
          </p:cNvPr>
          <p:cNvSpPr txBox="1"/>
          <p:nvPr/>
        </p:nvSpPr>
        <p:spPr>
          <a:xfrm>
            <a:off x="7335897" y="5428806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j+1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BA88173-E64A-4386-B507-910A475A68D5}"/>
              </a:ext>
            </a:extLst>
          </p:cNvPr>
          <p:cNvSpPr txBox="1"/>
          <p:nvPr/>
        </p:nvSpPr>
        <p:spPr>
          <a:xfrm>
            <a:off x="4746097" y="5446813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6844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528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B882823-8135-4FAC-8855-F20CD5C575E3}"/>
              </a:ext>
            </a:extLst>
          </p:cNvPr>
          <p:cNvSpPr txBox="1"/>
          <p:nvPr/>
        </p:nvSpPr>
        <p:spPr>
          <a:xfrm>
            <a:off x="2883527" y="3588072"/>
            <a:ext cx="686965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B235D73-41EA-4426-9C6E-2267E47CFC4E}"/>
              </a:ext>
            </a:extLst>
          </p:cNvPr>
          <p:cNvSpPr/>
          <p:nvPr/>
        </p:nvSpPr>
        <p:spPr>
          <a:xfrm>
            <a:off x="815348" y="339029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3281C90-C566-4280-8049-80D8405DFE60}"/>
              </a:ext>
            </a:extLst>
          </p:cNvPr>
          <p:cNvSpPr/>
          <p:nvPr/>
        </p:nvSpPr>
        <p:spPr>
          <a:xfrm>
            <a:off x="1507813" y="339295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F61F419-6AB0-49B5-B1DF-C91E781E733E}"/>
              </a:ext>
            </a:extLst>
          </p:cNvPr>
          <p:cNvSpPr/>
          <p:nvPr/>
        </p:nvSpPr>
        <p:spPr>
          <a:xfrm>
            <a:off x="2861742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515DB7F-5547-4737-8DB3-16F8811A95B2}"/>
              </a:ext>
            </a:extLst>
          </p:cNvPr>
          <p:cNvSpPr/>
          <p:nvPr/>
        </p:nvSpPr>
        <p:spPr>
          <a:xfrm>
            <a:off x="2172487" y="339104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95FCC30-87E4-43A5-BEC4-9E0A76970E2D}"/>
              </a:ext>
            </a:extLst>
          </p:cNvPr>
          <p:cNvSpPr/>
          <p:nvPr/>
        </p:nvSpPr>
        <p:spPr>
          <a:xfrm>
            <a:off x="3504831" y="339029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4CD7037-E0FA-4062-8360-B42FBDF2E667}"/>
              </a:ext>
            </a:extLst>
          </p:cNvPr>
          <p:cNvSpPr/>
          <p:nvPr/>
        </p:nvSpPr>
        <p:spPr>
          <a:xfrm>
            <a:off x="4197296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3BA5C67-8ABC-4270-9DD8-390C5AAA9D5E}"/>
              </a:ext>
            </a:extLst>
          </p:cNvPr>
          <p:cNvSpPr txBox="1"/>
          <p:nvPr/>
        </p:nvSpPr>
        <p:spPr>
          <a:xfrm>
            <a:off x="937766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62BFB26-0A12-4151-8427-C525184EBA12}"/>
              </a:ext>
            </a:extLst>
          </p:cNvPr>
          <p:cNvSpPr txBox="1"/>
          <p:nvPr/>
        </p:nvSpPr>
        <p:spPr>
          <a:xfrm>
            <a:off x="3589998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CD6B69B-7E25-4527-8724-3C4A07015A51}"/>
              </a:ext>
            </a:extLst>
          </p:cNvPr>
          <p:cNvSpPr/>
          <p:nvPr/>
        </p:nvSpPr>
        <p:spPr>
          <a:xfrm>
            <a:off x="4889761" y="339029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F2ACE55-42FB-4202-99B4-801DAEE56970}"/>
              </a:ext>
            </a:extLst>
          </p:cNvPr>
          <p:cNvSpPr/>
          <p:nvPr/>
        </p:nvSpPr>
        <p:spPr>
          <a:xfrm>
            <a:off x="757864" y="3323203"/>
            <a:ext cx="2746968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7BAFF55A-AFDA-4468-A737-721BDB9F7CF8}"/>
              </a:ext>
            </a:extLst>
          </p:cNvPr>
          <p:cNvSpPr/>
          <p:nvPr/>
        </p:nvSpPr>
        <p:spPr>
          <a:xfrm>
            <a:off x="6528952" y="3323203"/>
            <a:ext cx="3436459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239EC3A-A57C-4196-BD65-A208A67067D3}"/>
              </a:ext>
            </a:extLst>
          </p:cNvPr>
          <p:cNvSpPr/>
          <p:nvPr/>
        </p:nvSpPr>
        <p:spPr>
          <a:xfrm>
            <a:off x="6629644" y="338318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139860-4D03-49CA-B149-81745BE1A227}"/>
              </a:ext>
            </a:extLst>
          </p:cNvPr>
          <p:cNvSpPr/>
          <p:nvPr/>
        </p:nvSpPr>
        <p:spPr>
          <a:xfrm>
            <a:off x="7322109" y="3385848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E9422267-5530-4931-BB39-FD19706E4C80}"/>
              </a:ext>
            </a:extLst>
          </p:cNvPr>
          <p:cNvSpPr/>
          <p:nvPr/>
        </p:nvSpPr>
        <p:spPr>
          <a:xfrm>
            <a:off x="8676038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5FF55FA-1F49-4D04-BF1F-B367DF72BD8C}"/>
              </a:ext>
            </a:extLst>
          </p:cNvPr>
          <p:cNvSpPr/>
          <p:nvPr/>
        </p:nvSpPr>
        <p:spPr>
          <a:xfrm>
            <a:off x="7986783" y="3383937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AF5D37A-0D7E-4C87-B110-7F72EDAEE831}"/>
              </a:ext>
            </a:extLst>
          </p:cNvPr>
          <p:cNvSpPr/>
          <p:nvPr/>
        </p:nvSpPr>
        <p:spPr>
          <a:xfrm>
            <a:off x="9319127" y="338318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B285F6C2-826D-4C3B-B0BD-D20AB803075C}"/>
              </a:ext>
            </a:extLst>
          </p:cNvPr>
          <p:cNvSpPr/>
          <p:nvPr/>
        </p:nvSpPr>
        <p:spPr>
          <a:xfrm>
            <a:off x="10011592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BC2B3807-98C2-4C57-8755-AA9F4ADBEAAB}"/>
              </a:ext>
            </a:extLst>
          </p:cNvPr>
          <p:cNvSpPr/>
          <p:nvPr/>
        </p:nvSpPr>
        <p:spPr>
          <a:xfrm>
            <a:off x="10704057" y="338318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96B402E-7E45-4745-86FC-708AF859FF53}"/>
              </a:ext>
            </a:extLst>
          </p:cNvPr>
          <p:cNvSpPr txBox="1"/>
          <p:nvPr/>
        </p:nvSpPr>
        <p:spPr>
          <a:xfrm>
            <a:off x="6752062" y="286348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00D1DC6-BF7C-4E1C-A302-15642090CB1A}"/>
              </a:ext>
            </a:extLst>
          </p:cNvPr>
          <p:cNvSpPr txBox="1"/>
          <p:nvPr/>
        </p:nvSpPr>
        <p:spPr>
          <a:xfrm>
            <a:off x="10143203" y="2872924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587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3C29D3-2251-4333-8638-AA1219B8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3306546"/>
            <a:ext cx="10512872" cy="25816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702B0A-3BE6-4361-8949-825C921F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29CA5D8-B264-4096-8BA9-41F478D445C3}"/>
              </a:ext>
            </a:extLst>
          </p:cNvPr>
          <p:cNvSpPr/>
          <p:nvPr/>
        </p:nvSpPr>
        <p:spPr>
          <a:xfrm>
            <a:off x="810732" y="377360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EB1AA62-6F09-41F5-B64F-3620289F65E5}"/>
              </a:ext>
            </a:extLst>
          </p:cNvPr>
          <p:cNvSpPr/>
          <p:nvPr/>
        </p:nvSpPr>
        <p:spPr>
          <a:xfrm>
            <a:off x="1503197" y="3776262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F16695-502A-42B9-8737-6EF2AB26D2F3}"/>
              </a:ext>
            </a:extLst>
          </p:cNvPr>
          <p:cNvSpPr/>
          <p:nvPr/>
        </p:nvSpPr>
        <p:spPr>
          <a:xfrm>
            <a:off x="2857126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907FB5-6F1C-406B-B2E1-1455A0E5E4FE}"/>
              </a:ext>
            </a:extLst>
          </p:cNvPr>
          <p:cNvSpPr/>
          <p:nvPr/>
        </p:nvSpPr>
        <p:spPr>
          <a:xfrm>
            <a:off x="2167871" y="377435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1517FC5-8F28-4454-A60E-ED8D37A5D6AF}"/>
              </a:ext>
            </a:extLst>
          </p:cNvPr>
          <p:cNvSpPr/>
          <p:nvPr/>
        </p:nvSpPr>
        <p:spPr>
          <a:xfrm>
            <a:off x="3500215" y="3773596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E14E02F-9CE1-4B4C-A45E-48F74E11A867}"/>
              </a:ext>
            </a:extLst>
          </p:cNvPr>
          <p:cNvSpPr/>
          <p:nvPr/>
        </p:nvSpPr>
        <p:spPr>
          <a:xfrm>
            <a:off x="4192680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DD2F72-79EB-4E7E-854F-2F15C77A4555}"/>
              </a:ext>
            </a:extLst>
          </p:cNvPr>
          <p:cNvSpPr/>
          <p:nvPr/>
        </p:nvSpPr>
        <p:spPr>
          <a:xfrm>
            <a:off x="4885145" y="37735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43C6F9E-436B-47C3-828E-EC021DA0C50D}"/>
              </a:ext>
            </a:extLst>
          </p:cNvPr>
          <p:cNvSpPr/>
          <p:nvPr/>
        </p:nvSpPr>
        <p:spPr>
          <a:xfrm>
            <a:off x="6625042" y="37681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74B4308-BDC7-453C-82A5-6A90D7B163EE}"/>
              </a:ext>
            </a:extLst>
          </p:cNvPr>
          <p:cNvSpPr/>
          <p:nvPr/>
        </p:nvSpPr>
        <p:spPr>
          <a:xfrm>
            <a:off x="7317507" y="3770861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E022F9A-B64E-46F5-9E46-02563D59EBF5}"/>
              </a:ext>
            </a:extLst>
          </p:cNvPr>
          <p:cNvSpPr/>
          <p:nvPr/>
        </p:nvSpPr>
        <p:spPr>
          <a:xfrm>
            <a:off x="8671436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E5B0C36-A0CD-424D-85D0-80EF028C75EF}"/>
              </a:ext>
            </a:extLst>
          </p:cNvPr>
          <p:cNvSpPr/>
          <p:nvPr/>
        </p:nvSpPr>
        <p:spPr>
          <a:xfrm>
            <a:off x="7982181" y="3768950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C3ACC08-CFD2-4AE6-A28E-FF6686AA2F18}"/>
              </a:ext>
            </a:extLst>
          </p:cNvPr>
          <p:cNvSpPr/>
          <p:nvPr/>
        </p:nvSpPr>
        <p:spPr>
          <a:xfrm>
            <a:off x="9314525" y="3768195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46136DB-1D9A-4963-8339-81082220B73A}"/>
              </a:ext>
            </a:extLst>
          </p:cNvPr>
          <p:cNvSpPr/>
          <p:nvPr/>
        </p:nvSpPr>
        <p:spPr>
          <a:xfrm>
            <a:off x="10006990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2A4AC0E-9805-42C3-8B34-EF7F473E3CA5}"/>
              </a:ext>
            </a:extLst>
          </p:cNvPr>
          <p:cNvSpPr/>
          <p:nvPr/>
        </p:nvSpPr>
        <p:spPr>
          <a:xfrm>
            <a:off x="10699455" y="3768194"/>
            <a:ext cx="588579" cy="5071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3C6CC507-BAB8-486F-B4DD-60A334408B14}"/>
              </a:ext>
            </a:extLst>
          </p:cNvPr>
          <p:cNvSpPr txBox="1">
            <a:spLocks/>
          </p:cNvSpPr>
          <p:nvPr/>
        </p:nvSpPr>
        <p:spPr>
          <a:xfrm>
            <a:off x="651605" y="1321946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 - Optimize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C0EC12-4F00-485E-B0D6-28A7CFA40A20}"/>
              </a:ext>
            </a:extLst>
          </p:cNvPr>
          <p:cNvSpPr/>
          <p:nvPr/>
        </p:nvSpPr>
        <p:spPr>
          <a:xfrm>
            <a:off x="753248" y="3697271"/>
            <a:ext cx="2746968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4A4C072-3FDD-4608-BAD7-DACB84CFA3D0}"/>
              </a:ext>
            </a:extLst>
          </p:cNvPr>
          <p:cNvSpPr/>
          <p:nvPr/>
        </p:nvSpPr>
        <p:spPr>
          <a:xfrm>
            <a:off x="7943768" y="3701111"/>
            <a:ext cx="2021643" cy="6650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F5CC6F9-10DC-456A-9514-5882FD0B87C6}"/>
              </a:ext>
            </a:extLst>
          </p:cNvPr>
          <p:cNvSpPr txBox="1"/>
          <p:nvPr/>
        </p:nvSpPr>
        <p:spPr>
          <a:xfrm>
            <a:off x="942387" y="3302216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5811EC0-37D7-4AB7-8C10-9176BAA2874B}"/>
              </a:ext>
            </a:extLst>
          </p:cNvPr>
          <p:cNvSpPr txBox="1"/>
          <p:nvPr/>
        </p:nvSpPr>
        <p:spPr>
          <a:xfrm>
            <a:off x="3594619" y="3302216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CF2F4C-EFEE-473F-942C-7E686419910E}"/>
              </a:ext>
            </a:extLst>
          </p:cNvPr>
          <p:cNvSpPr txBox="1"/>
          <p:nvPr/>
        </p:nvSpPr>
        <p:spPr>
          <a:xfrm>
            <a:off x="8132906" y="3279128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endParaRPr lang="en-US" sz="2000" spc="50" dirty="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95DD8FC-3E5F-484A-8B59-4AE0CA1CC4B6}"/>
              </a:ext>
            </a:extLst>
          </p:cNvPr>
          <p:cNvSpPr txBox="1"/>
          <p:nvPr/>
        </p:nvSpPr>
        <p:spPr>
          <a:xfrm>
            <a:off x="10092414" y="3279128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2755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 dirty="0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494950"/>
              </p:ext>
            </p:extLst>
          </p:nvPr>
        </p:nvGraphicFramePr>
        <p:xfrm>
          <a:off x="546260" y="1339273"/>
          <a:ext cx="10953013" cy="541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26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I - Implement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96570B7-F632-41AF-9C9E-38514F561869}"/>
              </a:ext>
            </a:extLst>
          </p:cNvPr>
          <p:cNvSpPr/>
          <p:nvPr/>
        </p:nvSpPr>
        <p:spPr>
          <a:xfrm>
            <a:off x="838946" y="1498379"/>
            <a:ext cx="912552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GetLSWRCLength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(s ==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set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ans = 0, i = 0, j = 0;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(i &lt; n &amp;&amp; j &lt; n)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set.Contains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(s[j]))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(s[j]);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                ans = </a:t>
            </a:r>
            <a:r>
              <a:rPr lang="fr-F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.Max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(ans, j - i);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	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set.Remove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42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T - Test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E112B7-DEA9-48A6-AB21-D3FA4A3B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9809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Does this work for null Strings?</a:t>
            </a:r>
          </a:p>
          <a:p>
            <a:r>
              <a:rPr lang="en-US" dirty="0"/>
              <a:t>Does this work for empty Strings?</a:t>
            </a:r>
          </a:p>
          <a:p>
            <a:r>
              <a:rPr lang="en-US" dirty="0"/>
              <a:t>Run through an example from ‘input with single character’ class</a:t>
            </a:r>
          </a:p>
          <a:p>
            <a:r>
              <a:rPr lang="en-US" dirty="0"/>
              <a:t>Run through an example from ‘input with multiple characters’ class</a:t>
            </a:r>
          </a:p>
          <a:p>
            <a:r>
              <a:rPr lang="en-US" dirty="0"/>
              <a:t>Run through an example from ‘input with no repeating characters’ class</a:t>
            </a:r>
          </a:p>
          <a:p>
            <a:r>
              <a:rPr lang="en-US" dirty="0"/>
              <a:t>Run through an example from ‘input with single repeating characters’ class</a:t>
            </a:r>
          </a:p>
          <a:p>
            <a:r>
              <a:rPr lang="en-US" dirty="0"/>
              <a:t>Run through an example based on your case sensitivity decision</a:t>
            </a:r>
          </a:p>
          <a:p>
            <a:r>
              <a:rPr lang="en-US" dirty="0"/>
              <a:t>Run through an example from ‘same substring appears twice’ class</a:t>
            </a:r>
          </a:p>
          <a:p>
            <a:r>
              <a:rPr lang="en-US" dirty="0"/>
              <a:t>Run through an example from ‘same substring appears twice, second time progresses into bigger substring’ class</a:t>
            </a:r>
          </a:p>
          <a:p>
            <a:endParaRPr lang="en-US" dirty="0"/>
          </a:p>
          <a:p>
            <a:r>
              <a:rPr lang="en-US" dirty="0"/>
              <a:t>If you do not have enough time, choose examples that help you run through multiple cases in one go or, choose the most probable inputs.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5BDAD94-B26B-4FB5-AF58-122676480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8309" y="1024559"/>
            <a:ext cx="10819785" cy="766221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DA8DD5-580D-4B7F-8E4F-A1E1E61F6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310" y="2343265"/>
            <a:ext cx="3646834" cy="170226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4B50"/>
                </a:solidFill>
              </a:rPr>
              <a:t>Popular to test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Algorithmic thinking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Grasp of coding language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4B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4B50"/>
                </a:solidFill>
              </a:rPr>
              <a:t>Common problems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2"/>
              </a:rPr>
              <a:t>Merge sorted arrays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3"/>
              </a:rPr>
              <a:t>Move zeroes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4"/>
              </a:rPr>
              <a:t>Remove duplicates from sorted array</a:t>
            </a:r>
            <a:endParaRPr lang="en-US" dirty="0">
              <a:solidFill>
                <a:schemeClr val="tx1"/>
              </a:solidFill>
            </a:endParaRPr>
          </a:p>
          <a:p>
            <a:pPr marL="163401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hlinkClick r:id="rId5"/>
              </a:rPr>
              <a:t>(Many more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163401" lvl="1" indent="0">
              <a:spcBef>
                <a:spcPts val="0"/>
              </a:spcBef>
              <a:buNone/>
            </a:pPr>
            <a:endParaRPr lang="en-US" dirty="0"/>
          </a:p>
          <a:p>
            <a:pPr marL="163401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2938D4B2-007E-4428-8C35-6226EF52C3FA}"/>
              </a:ext>
            </a:extLst>
          </p:cNvPr>
          <p:cNvSpPr txBox="1">
            <a:spLocks/>
          </p:cNvSpPr>
          <p:nvPr/>
        </p:nvSpPr>
        <p:spPr>
          <a:xfrm>
            <a:off x="4930214" y="2553324"/>
            <a:ext cx="5434935" cy="2984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0" marR="0" indent="-169860" algn="l" defTabSz="508623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2000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2000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 lang="en-US" sz="2000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8603">
              <a:spcBef>
                <a:spcPts val="0"/>
              </a:spcBef>
              <a:buClr>
                <a:srgbClr val="004B50"/>
              </a:buClr>
              <a:buNone/>
            </a:pPr>
            <a:r>
              <a:rPr lang="en-US" sz="1961" dirty="0">
                <a:solidFill>
                  <a:srgbClr val="004B50"/>
                </a:solidFill>
              </a:rPr>
              <a:t>Common Mistakes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961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While looping over arrays, ensure the index is always in range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961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Arrays use 0 based indexing, just like strings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b="1" dirty="0"/>
              <a:t>Arrays are reference types -  </a:t>
            </a:r>
            <a:r>
              <a:rPr lang="en-US" dirty="0"/>
              <a:t>so when they are passed from one method to another, the changes made in the called method are persisted in the caller method.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b="1" dirty="0"/>
              <a:t>Arrays are reference types  - </a:t>
            </a:r>
            <a:r>
              <a:rPr lang="en-US" dirty="0"/>
              <a:t>so</a:t>
            </a:r>
            <a:r>
              <a:rPr lang="en-US" b="1" dirty="0"/>
              <a:t> </a:t>
            </a:r>
            <a:r>
              <a:rPr lang="en-US" dirty="0"/>
              <a:t>they can be NULL</a:t>
            </a:r>
          </a:p>
          <a:p>
            <a:pPr marL="606919" lvl="2" indent="-280118" defTabSz="498603">
              <a:spcBef>
                <a:spcPts val="0"/>
              </a:spcBef>
              <a:buClr>
                <a:srgbClr val="004B50"/>
              </a:buClr>
            </a:pPr>
            <a:endParaRPr lang="en-US" sz="1961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  <a:p>
            <a:pPr marL="163401" lvl="1" indent="0" defTabSz="498603">
              <a:spcBef>
                <a:spcPts val="0"/>
              </a:spcBef>
              <a:buNone/>
            </a:pPr>
            <a:endParaRPr lang="en-US" sz="1961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65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957D764-E68B-4DEF-94F2-49779F00A9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605" y="467074"/>
            <a:ext cx="10819785" cy="766221"/>
          </a:xfrm>
        </p:spPr>
        <p:txBody>
          <a:bodyPr/>
          <a:lstStyle/>
          <a:p>
            <a:r>
              <a:rPr lang="en-US" dirty="0"/>
              <a:t>Arrays Tool Box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F958395-D253-4C74-98CA-0572D15E4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69064"/>
              </p:ext>
            </p:extLst>
          </p:nvPr>
        </p:nvGraphicFramePr>
        <p:xfrm>
          <a:off x="668308" y="1571115"/>
          <a:ext cx="10590819" cy="232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254">
                  <a:extLst>
                    <a:ext uri="{9D8B030D-6E8A-4147-A177-3AD203B41FA5}">
                      <a16:colId xmlns:a16="http://schemas.microsoft.com/office/drawing/2014/main" xmlns="" val="3299554169"/>
                    </a:ext>
                  </a:extLst>
                </a:gridCol>
                <a:gridCol w="7030565">
                  <a:extLst>
                    <a:ext uri="{9D8B030D-6E8A-4147-A177-3AD203B41FA5}">
                      <a16:colId xmlns:a16="http://schemas.microsoft.com/office/drawing/2014/main" xmlns="" val="1925342188"/>
                    </a:ext>
                  </a:extLst>
                </a:gridCol>
              </a:tblGrid>
              <a:tr h="343259">
                <a:tc>
                  <a:txBody>
                    <a:bodyPr/>
                    <a:lstStyle/>
                    <a:p>
                      <a:r>
                        <a:rPr lang="en-US" sz="1900" dirty="0"/>
                        <a:t>Method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Description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xmlns="" val="2263573234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 err="1"/>
                        <a:t>arr</a:t>
                      </a:r>
                      <a:r>
                        <a:rPr lang="en-US" sz="1900" dirty="0"/>
                        <a:t>[x]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Returns the element stored at the index x in array arr. Remember 0 based indexing.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xmlns="" val="1662511680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/>
                        <a:t>Length()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Returns the count of the items in the array. NOTE the index of the last element is Length-1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xmlns="" val="2716144999"/>
                  </a:ext>
                </a:extLst>
              </a:tr>
              <a:tr h="606600">
                <a:tc>
                  <a:txBody>
                    <a:bodyPr/>
                    <a:lstStyle/>
                    <a:p>
                      <a:r>
                        <a:rPr lang="en-US" sz="1900" dirty="0"/>
                        <a:t>Sort()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Sorts the array elements in place. NOTE: It is a static method in .NET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xmlns="" val="3015914561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CEC5942F-2C95-4DCE-B1B4-91FE4705C7D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668308" y="4164706"/>
            <a:ext cx="10516926" cy="2435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0" marR="0" indent="-169860" algn="l" defTabSz="508623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2000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2000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 lang="en-US" sz="2000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8603">
              <a:spcBef>
                <a:spcPts val="0"/>
              </a:spcBef>
              <a:buClr>
                <a:srgbClr val="004B50"/>
              </a:buClr>
              <a:buNone/>
            </a:pPr>
            <a:r>
              <a:rPr lang="en-US" sz="1961" dirty="0">
                <a:solidFill>
                  <a:srgbClr val="004B50"/>
                </a:solidFill>
              </a:rPr>
              <a:t>Time Complexity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Looping array takes O(n) time, where n is the size of the array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Look up a value in an array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O(n) if the array is unsorted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O(log n) if the array is sorted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O(1) if a Dictionary/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HashTable</a:t>
            </a: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 is populated with all the array values</a:t>
            </a:r>
          </a:p>
          <a:p>
            <a:pPr marL="443519" lvl="1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Sorting an array</a:t>
            </a: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O(n*log n) using merge sort 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etc</a:t>
            </a:r>
            <a:endParaRPr lang="en-US" sz="1600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  <a:p>
            <a:pPr marL="610203" lvl="2" indent="-280118" defTabSz="498603">
              <a:spcBef>
                <a:spcPts val="0"/>
              </a:spcBef>
            </a:pPr>
            <a:r>
              <a:rPr lang="en-US" sz="1600" dirty="0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O(n) if the values of the array are in a small range using bucket sort </a:t>
            </a:r>
            <a:r>
              <a:rPr lang="en-US" sz="1600" dirty="0" err="1">
                <a:gradFill>
                  <a:gsLst>
                    <a:gs pos="79646">
                      <a:srgbClr val="737373"/>
                    </a:gs>
                    <a:gs pos="63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etc</a:t>
            </a:r>
            <a:endParaRPr lang="en-US" sz="1600" dirty="0">
              <a:gradFill>
                <a:gsLst>
                  <a:gs pos="79646">
                    <a:srgbClr val="737373"/>
                  </a:gs>
                  <a:gs pos="63000">
                    <a:srgbClr val="737373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658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CF17E2D-5963-475C-8A1A-0614463CD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232409-3E02-40A4-8A07-BB718A6E7D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Homework submission guidelines</a:t>
            </a:r>
          </a:p>
          <a:p>
            <a:r>
              <a:rPr lang="en-US" dirty="0"/>
              <a:t>TEBOW IT review for last week’s homework assignment (Longest Substring Without Repeating Characters)</a:t>
            </a:r>
          </a:p>
          <a:p>
            <a:r>
              <a:rPr lang="en-US" dirty="0"/>
              <a:t>Arrays!</a:t>
            </a:r>
          </a:p>
          <a:p>
            <a:r>
              <a:rPr lang="en-US" dirty="0"/>
              <a:t>Classroom problem: Two Sum</a:t>
            </a:r>
          </a:p>
          <a:p>
            <a:r>
              <a:rPr lang="en-US" dirty="0"/>
              <a:t>Homework problem</a:t>
            </a:r>
          </a:p>
        </p:txBody>
      </p:sp>
    </p:spTree>
    <p:extLst>
      <p:ext uri="{BB962C8B-B14F-4D97-AF65-F5344CB8AC3E}">
        <p14:creationId xmlns:p14="http://schemas.microsoft.com/office/powerpoint/2010/main" val="2224094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DB00528-89B4-40AA-8A60-194393BD2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Pictures are helpful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1F8B15-EF18-435E-85E5-A7DC1364A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290" y="2526527"/>
            <a:ext cx="10773080" cy="2984830"/>
          </a:xfrm>
        </p:spPr>
        <p:txBody>
          <a:bodyPr/>
          <a:lstStyle/>
          <a:p>
            <a:r>
              <a:rPr lang="en-US" dirty="0"/>
              <a:t>Example: an integer array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3C1C53-9938-4B7C-9947-889C8A18A4F6}"/>
              </a:ext>
            </a:extLst>
          </p:cNvPr>
          <p:cNvSpPr/>
          <p:nvPr/>
        </p:nvSpPr>
        <p:spPr>
          <a:xfrm>
            <a:off x="1401309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E20EC1-9D03-4044-AFAB-3ECA970AB3B4}"/>
              </a:ext>
            </a:extLst>
          </p:cNvPr>
          <p:cNvSpPr/>
          <p:nvPr/>
        </p:nvSpPr>
        <p:spPr>
          <a:xfrm>
            <a:off x="2063324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37D9F00-F208-4CAF-845C-BAC4B101F320}"/>
              </a:ext>
            </a:extLst>
          </p:cNvPr>
          <p:cNvSpPr/>
          <p:nvPr/>
        </p:nvSpPr>
        <p:spPr>
          <a:xfrm>
            <a:off x="3366746" y="344391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E6A731-0087-4A98-B786-AC5B4B7DF406}"/>
              </a:ext>
            </a:extLst>
          </p:cNvPr>
          <p:cNvSpPr/>
          <p:nvPr/>
        </p:nvSpPr>
        <p:spPr>
          <a:xfrm>
            <a:off x="2715035" y="344391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9056BCF-1DBC-4C26-BDD6-33B59E44A910}"/>
              </a:ext>
            </a:extLst>
          </p:cNvPr>
          <p:cNvSpPr/>
          <p:nvPr/>
        </p:nvSpPr>
        <p:spPr>
          <a:xfrm>
            <a:off x="4037922" y="3429000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39F42A-346D-4756-9806-40CDABD79CD9}"/>
              </a:ext>
            </a:extLst>
          </p:cNvPr>
          <p:cNvSpPr/>
          <p:nvPr/>
        </p:nvSpPr>
        <p:spPr>
          <a:xfrm>
            <a:off x="4716775" y="3428999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A5A56AC-DA67-4DBA-AE4F-4953B63C5FEB}"/>
              </a:ext>
            </a:extLst>
          </p:cNvPr>
          <p:cNvSpPr/>
          <p:nvPr/>
        </p:nvSpPr>
        <p:spPr>
          <a:xfrm>
            <a:off x="5425440" y="342507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92632D2-E589-4917-8E1D-EB0EBE032CD6}"/>
              </a:ext>
            </a:extLst>
          </p:cNvPr>
          <p:cNvSpPr txBox="1"/>
          <p:nvPr/>
        </p:nvSpPr>
        <p:spPr>
          <a:xfrm>
            <a:off x="1475532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625FCDC-3974-4048-B739-5F7FC652D8AF}"/>
              </a:ext>
            </a:extLst>
          </p:cNvPr>
          <p:cNvSpPr txBox="1"/>
          <p:nvPr/>
        </p:nvSpPr>
        <p:spPr>
          <a:xfrm>
            <a:off x="2149027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CB89D32-FF3B-4648-A03F-816F2799BEF2}"/>
              </a:ext>
            </a:extLst>
          </p:cNvPr>
          <p:cNvSpPr txBox="1"/>
          <p:nvPr/>
        </p:nvSpPr>
        <p:spPr>
          <a:xfrm>
            <a:off x="2800480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79D3832-AD49-4C6D-A8A7-D3586DD05840}"/>
              </a:ext>
            </a:extLst>
          </p:cNvPr>
          <p:cNvSpPr txBox="1"/>
          <p:nvPr/>
        </p:nvSpPr>
        <p:spPr>
          <a:xfrm>
            <a:off x="3458866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BA6FB30-3267-437D-A665-73FA3BF529DC}"/>
              </a:ext>
            </a:extLst>
          </p:cNvPr>
          <p:cNvSpPr txBox="1"/>
          <p:nvPr/>
        </p:nvSpPr>
        <p:spPr>
          <a:xfrm>
            <a:off x="4131510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0827D5-D6F4-448A-9E81-26C4F885A0F5}"/>
              </a:ext>
            </a:extLst>
          </p:cNvPr>
          <p:cNvSpPr txBox="1"/>
          <p:nvPr/>
        </p:nvSpPr>
        <p:spPr>
          <a:xfrm>
            <a:off x="4797833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0C6FFAD-BA32-4A57-99DC-02352F2DC550}"/>
              </a:ext>
            </a:extLst>
          </p:cNvPr>
          <p:cNvSpPr txBox="1"/>
          <p:nvPr/>
        </p:nvSpPr>
        <p:spPr>
          <a:xfrm>
            <a:off x="5525656" y="3069585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6209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3E64002-1486-4FC3-8DFD-0EF7474AB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Classroom Problem -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66CE3D-7B85-4369-AB37-BB6A06A5F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4779" y="2498887"/>
            <a:ext cx="7027273" cy="2604438"/>
          </a:xfrm>
        </p:spPr>
        <p:txBody>
          <a:bodyPr/>
          <a:lstStyle/>
          <a:p>
            <a:r>
              <a:rPr lang="en-US" dirty="0"/>
              <a:t>Given an array of integers, return two integers such that they add up to a specific target.</a:t>
            </a:r>
          </a:p>
          <a:p>
            <a:endParaRPr lang="en-US" dirty="0"/>
          </a:p>
          <a:p>
            <a:r>
              <a:rPr lang="en-US" dirty="0"/>
              <a:t>You may assume that each input would have exactly one solution, and you may not use the same element twice.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/>
              <a:t>Given </a:t>
            </a:r>
            <a:r>
              <a:rPr lang="en-US" dirty="0" err="1"/>
              <a:t>nums</a:t>
            </a:r>
            <a:r>
              <a:rPr lang="en-US" dirty="0"/>
              <a:t> = [2, 7, 11, 15], target = 9,</a:t>
            </a:r>
          </a:p>
          <a:p>
            <a:endParaRPr lang="en-US" dirty="0"/>
          </a:p>
          <a:p>
            <a:r>
              <a:rPr lang="en-US" dirty="0"/>
              <a:t>Because </a:t>
            </a:r>
            <a:r>
              <a:rPr lang="en-US" dirty="0" err="1"/>
              <a:t>nums</a:t>
            </a:r>
            <a:r>
              <a:rPr lang="en-US" dirty="0"/>
              <a:t>[0] + </a:t>
            </a:r>
            <a:r>
              <a:rPr lang="en-US" dirty="0" err="1"/>
              <a:t>nums</a:t>
            </a:r>
            <a:r>
              <a:rPr lang="en-US" dirty="0"/>
              <a:t>[1] = 2 + 7 = 9,</a:t>
            </a:r>
          </a:p>
          <a:p>
            <a:r>
              <a:rPr lang="en-US" dirty="0"/>
              <a:t>return [2, 7].</a:t>
            </a:r>
          </a:p>
        </p:txBody>
      </p:sp>
    </p:spTree>
    <p:extLst>
      <p:ext uri="{BB962C8B-B14F-4D97-AF65-F5344CB8AC3E}">
        <p14:creationId xmlns:p14="http://schemas.microsoft.com/office/powerpoint/2010/main" val="1179951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ECAFE43-D096-408E-AA4F-D534A8896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 -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0767FC-7CFA-426A-BBDB-F68431A92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269" y="2376331"/>
            <a:ext cx="10773080" cy="1773383"/>
          </a:xfrm>
        </p:spPr>
        <p:txBody>
          <a:bodyPr/>
          <a:lstStyle/>
          <a:p>
            <a:pPr lvl="1">
              <a:spcBef>
                <a:spcPts val="0"/>
              </a:spcBef>
            </a:pPr>
            <a:r>
              <a:rPr lang="en-US" sz="1300" dirty="0"/>
              <a:t>What is the input? 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Array of integers and an integer target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Is the array sorted? 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No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Does it contain duplicate values?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No – assume we never get duplicates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What is returned? The indices of the integers or the actual integers themselves?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Actual integer elements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How are they returned? (Discuss options with interviewer, instead of just asking him/her)</a:t>
            </a:r>
          </a:p>
          <a:p>
            <a:pPr marL="163401" lvl="1" indent="0">
              <a:spcBef>
                <a:spcPts val="0"/>
              </a:spcBef>
              <a:buNone/>
            </a:pPr>
            <a:r>
              <a:rPr lang="en-US" sz="1300" dirty="0"/>
              <a:t>		</a:t>
            </a:r>
            <a:r>
              <a:rPr lang="en-US" sz="1300" b="1" dirty="0"/>
              <a:t>As an </a:t>
            </a:r>
            <a:r>
              <a:rPr lang="en-US" sz="1300" b="1" dirty="0" err="1"/>
              <a:t>int</a:t>
            </a:r>
            <a:r>
              <a:rPr lang="en-US" sz="1300" b="1" dirty="0"/>
              <a:t> array </a:t>
            </a:r>
            <a:r>
              <a:rPr lang="en-US" sz="1300" dirty="0"/>
              <a:t>/ as a list / as a tuple / a custom class object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In the output array, should the elements be sorted?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Yes, in ascending order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Do we know any extra information about the type of integers in array? Like are they all non-negative integers etc. 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No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How to handle bad inputs? (Discuss options with interviewer, instead of just asking him/her)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</a:t>
            </a:r>
            <a:r>
              <a:rPr lang="en-US" sz="1300" b="1" dirty="0"/>
              <a:t>Return null </a:t>
            </a:r>
            <a:r>
              <a:rPr lang="en-US" sz="1300" dirty="0"/>
              <a:t>/ throw an exception</a:t>
            </a:r>
          </a:p>
          <a:p>
            <a:pPr lvl="1">
              <a:spcBef>
                <a:spcPts val="0"/>
              </a:spcBef>
            </a:pPr>
            <a:r>
              <a:rPr lang="en-US" sz="1300" dirty="0"/>
              <a:t>What to return when there is no pair that adds up to the target? (Discuss options with interviewer, instead of just asking him/her)</a:t>
            </a:r>
          </a:p>
          <a:p>
            <a:pPr lvl="3">
              <a:spcBef>
                <a:spcPts val="0"/>
              </a:spcBef>
            </a:pPr>
            <a:r>
              <a:rPr lang="en-US" sz="1300" dirty="0"/>
              <a:t>		null</a:t>
            </a:r>
          </a:p>
          <a:p>
            <a:pPr marL="163401" lvl="1" indent="0">
              <a:spcBef>
                <a:spcPts val="0"/>
              </a:spcBef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13069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A4F54F9-8B82-4CB3-B94F-D68C32946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 -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91FF8E-9010-4FC6-987B-36EBAA7D9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F3A202D3-6D10-41C4-94F3-A05C0E2CC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802960"/>
              </p:ext>
            </p:extLst>
          </p:nvPr>
        </p:nvGraphicFramePr>
        <p:xfrm>
          <a:off x="668310" y="2625763"/>
          <a:ext cx="11256396" cy="41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261">
                  <a:extLst>
                    <a:ext uri="{9D8B030D-6E8A-4147-A177-3AD203B41FA5}">
                      <a16:colId xmlns:a16="http://schemas.microsoft.com/office/drawing/2014/main" xmlns="" val="1055167398"/>
                    </a:ext>
                  </a:extLst>
                </a:gridCol>
                <a:gridCol w="6604858">
                  <a:extLst>
                    <a:ext uri="{9D8B030D-6E8A-4147-A177-3AD203B41FA5}">
                      <a16:colId xmlns:a16="http://schemas.microsoft.com/office/drawing/2014/main" xmlns="" val="3202161822"/>
                    </a:ext>
                  </a:extLst>
                </a:gridCol>
                <a:gridCol w="2187277">
                  <a:extLst>
                    <a:ext uri="{9D8B030D-6E8A-4147-A177-3AD203B41FA5}">
                      <a16:colId xmlns:a16="http://schemas.microsoft.com/office/drawing/2014/main" xmlns="" val="2312036747"/>
                    </a:ext>
                  </a:extLst>
                </a:gridCol>
              </a:tblGrid>
              <a:tr h="347718">
                <a:tc>
                  <a:txBody>
                    <a:bodyPr/>
                    <a:lstStyle/>
                    <a:p>
                      <a:r>
                        <a:rPr lang="en-US" sz="1600" dirty="0"/>
                        <a:t>Sample Input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Out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40176293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Null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2645174905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Empty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 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91459142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single element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4112376994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[10, 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no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974791092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9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[2, 7]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3067393528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solution, output elements need to be sorted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906661883"/>
                  </a:ext>
                </a:extLst>
              </a:tr>
              <a:tr h="637262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solution as the first and last indices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260085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663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86A1290-E429-484A-88F7-11E5A580D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 all possible pairs of integers</a:t>
                </a:r>
              </a:p>
              <a:p>
                <a:r>
                  <a:rPr lang="en-US" dirty="0"/>
                  <a:t>Check which of the above pairs add up to the target</a:t>
                </a:r>
              </a:p>
              <a:p>
                <a:r>
                  <a:rPr lang="en-US" dirty="0"/>
                  <a:t>Return the first pair that satisfies the condition</a:t>
                </a:r>
              </a:p>
              <a:p>
                <a:r>
                  <a:rPr lang="en-US" dirty="0"/>
                  <a:t>Time complexity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6A1290-E429-484A-88F7-11E5A580D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642" y="2595460"/>
                <a:ext cx="10512872" cy="315451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Can we do better than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)?</a:t>
                </a:r>
              </a:p>
              <a:p>
                <a:pPr lvl="1"/>
                <a:r>
                  <a:rPr lang="en-US" dirty="0"/>
                  <a:t>Would sorting the array help?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16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Would sorting the array help?</a:t>
            </a:r>
          </a:p>
          <a:p>
            <a:pPr marL="326801" lvl="2" indent="0">
              <a:buNone/>
            </a:pPr>
            <a:r>
              <a:rPr lang="en-US" dirty="0"/>
              <a:t>		</a:t>
            </a:r>
          </a:p>
          <a:p>
            <a:pPr marL="326801" lvl="2" indent="0">
              <a:buNone/>
            </a:pPr>
            <a:r>
              <a:rPr lang="en-US" dirty="0"/>
              <a:t>		Target: 14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124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Would sorting the array help?</a:t>
            </a:r>
          </a:p>
          <a:p>
            <a:pPr marL="326801" lvl="2" indent="0">
              <a:buNone/>
            </a:pPr>
            <a:r>
              <a:rPr lang="en-US" dirty="0"/>
              <a:t>		</a:t>
            </a:r>
          </a:p>
          <a:p>
            <a:pPr marL="326801" lvl="2" indent="0">
              <a:buNone/>
            </a:pPr>
            <a:r>
              <a:rPr lang="en-US" dirty="0"/>
              <a:t>		Target: 4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9986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lvl="1"/>
                <a:r>
                  <a:rPr lang="en-US" dirty="0"/>
                  <a:t>O(k), k is constant</a:t>
                </a:r>
              </a:p>
              <a:p>
                <a:r>
                  <a:rPr lang="en-US" dirty="0"/>
                  <a:t>Time complexity, n is the size of the array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 for sorting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traversal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0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Can we do better than O(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)?</a:t>
                </a:r>
              </a:p>
              <a:p>
                <a:pPr marL="0" indent="0">
                  <a:buNone/>
                </a:pPr>
                <a:r>
                  <a:rPr lang="en-US" dirty="0"/>
                  <a:t>Would using a helpful data structure like </a:t>
                </a:r>
                <a:r>
                  <a:rPr lang="en-US" dirty="0" err="1"/>
                  <a:t>HashSet</a:t>
                </a:r>
                <a:r>
                  <a:rPr lang="en-US" dirty="0"/>
                  <a:t>/</a:t>
                </a:r>
                <a:r>
                  <a:rPr lang="en-US" dirty="0" err="1"/>
                  <a:t>HashTable</a:t>
                </a:r>
                <a:r>
                  <a:rPr lang="en-US" dirty="0"/>
                  <a:t>/Dictionary with O(1) lookup help?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174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TEBOW IT your </a:t>
            </a:r>
            <a:r>
              <a:rPr lang="en-US" dirty="0" err="1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homeworks</a:t>
            </a:r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 fontScale="62500" lnSpcReduction="20000"/>
          </a:bodyPr>
          <a:lstStyle/>
          <a:p>
            <a:pPr lvl="1"/>
            <a:r>
              <a:rPr lang="en-US" sz="2900" dirty="0"/>
              <a:t>TEBOW IT your homework problem on paper/whiteboard</a:t>
            </a:r>
          </a:p>
          <a:p>
            <a:pPr lvl="3"/>
            <a:r>
              <a:rPr lang="en-US" sz="2900" dirty="0"/>
              <a:t>This is *exactly* what you will do in your real interviews</a:t>
            </a:r>
          </a:p>
          <a:p>
            <a:pPr lvl="3"/>
            <a:r>
              <a:rPr lang="en-US" sz="2900" dirty="0"/>
              <a:t>Time yourself to 45 min – so you know which step of TEBOW IT needs more practice</a:t>
            </a:r>
          </a:p>
          <a:p>
            <a:pPr lvl="3"/>
            <a:r>
              <a:rPr lang="en-US" sz="2900" dirty="0"/>
              <a:t>Save your work so far via pictures (Let’s call it paperwork)</a:t>
            </a:r>
          </a:p>
          <a:p>
            <a:pPr lvl="1"/>
            <a:r>
              <a:rPr lang="en-US" sz="2900" dirty="0"/>
              <a:t>Code your solution on your computer</a:t>
            </a:r>
          </a:p>
          <a:p>
            <a:pPr lvl="3"/>
            <a:r>
              <a:rPr lang="en-US" sz="2900" dirty="0"/>
              <a:t>Helps you understand any missed gaps in your solution (gaps should reduce with practice!)</a:t>
            </a:r>
          </a:p>
          <a:p>
            <a:pPr lvl="3"/>
            <a:r>
              <a:rPr lang="en-US" sz="2900" dirty="0"/>
              <a:t>Helps in sharing your code with your coaches through pull requests</a:t>
            </a:r>
          </a:p>
          <a:p>
            <a:pPr lvl="3"/>
            <a:r>
              <a:rPr lang="en-US" sz="2900" dirty="0"/>
              <a:t>You will follow TDD here as well - write unit tests first and then code</a:t>
            </a:r>
          </a:p>
          <a:p>
            <a:pPr lvl="3"/>
            <a:endParaRPr lang="en-US" sz="2900" dirty="0"/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Submissions:</a:t>
            </a:r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	1.  Pull request with your unit tests and code</a:t>
            </a:r>
          </a:p>
          <a:p>
            <a:pPr marL="0" indent="0">
              <a:buNone/>
            </a:pPr>
            <a:r>
              <a:rPr lang="en-US" sz="2900" dirty="0">
                <a:latin typeface="+mn-lt"/>
              </a:rPr>
              <a:t>	2. Paperwork (you can attach it to your pull request)</a:t>
            </a:r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 dirty="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595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</a:t>
            </a:r>
            <a:r>
              <a:rPr lang="en-US" dirty="0" err="1"/>
              <a:t>HashSet</a:t>
            </a:r>
            <a:r>
              <a:rPr lang="en-US" dirty="0"/>
              <a:t>/</a:t>
            </a:r>
            <a:r>
              <a:rPr lang="en-US" dirty="0" err="1"/>
              <a:t>HashTable</a:t>
            </a:r>
            <a:r>
              <a:rPr lang="en-US" dirty="0"/>
              <a:t>/Dictionary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34290"/>
              </p:ext>
            </p:extLst>
          </p:nvPr>
        </p:nvGraphicFramePr>
        <p:xfrm>
          <a:off x="7728144" y="2811222"/>
          <a:ext cx="1264936" cy="3471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4936">
                  <a:extLst>
                    <a:ext uri="{9D8B030D-6E8A-4147-A177-3AD203B41FA5}">
                      <a16:colId xmlns:a16="http://schemas.microsoft.com/office/drawing/2014/main" xmlns="" val="3410950026"/>
                    </a:ext>
                  </a:extLst>
                </a:gridCol>
              </a:tblGrid>
              <a:tr h="6998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2335787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78755953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8082400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9089421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02691908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8262569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82797499"/>
                  </a:ext>
                </a:extLst>
              </a:tr>
              <a:tr h="396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2570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865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</a:t>
            </a:r>
            <a:r>
              <a:rPr lang="en-US" dirty="0" err="1"/>
              <a:t>HashSet</a:t>
            </a:r>
            <a:r>
              <a:rPr lang="en-US" dirty="0"/>
              <a:t>/</a:t>
            </a:r>
            <a:r>
              <a:rPr lang="en-US" dirty="0" err="1"/>
              <a:t>HashTable</a:t>
            </a:r>
            <a:r>
              <a:rPr lang="en-US" dirty="0"/>
              <a:t>/Dictionary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21426"/>
              </p:ext>
            </p:extLst>
          </p:nvPr>
        </p:nvGraphicFramePr>
        <p:xfrm>
          <a:off x="7728144" y="3030721"/>
          <a:ext cx="993775" cy="3141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3775">
                  <a:extLst>
                    <a:ext uri="{9D8B030D-6E8A-4147-A177-3AD203B41FA5}">
                      <a16:colId xmlns:a16="http://schemas.microsoft.com/office/drawing/2014/main" xmlns="" val="3410950026"/>
                    </a:ext>
                  </a:extLst>
                </a:gridCol>
              </a:tblGrid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2335787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8755953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8082400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09089421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2691908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8262569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2797499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570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276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extra data structure</a:t>
                </a:r>
              </a:p>
              <a:p>
                <a:r>
                  <a:rPr lang="en-US" dirty="0"/>
                  <a:t>Time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first traversal to create the </a:t>
                </a:r>
                <a:r>
                  <a:rPr lang="en-US" dirty="0" err="1"/>
                  <a:t>HashSet</a:t>
                </a:r>
                <a:r>
                  <a:rPr lang="en-US" dirty="0"/>
                  <a:t>/</a:t>
                </a:r>
                <a:r>
                  <a:rPr lang="en-US" dirty="0" err="1"/>
                  <a:t>HashTable</a:t>
                </a:r>
                <a:r>
                  <a:rPr lang="en-US" dirty="0"/>
                  <a:t>/Dictionary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second traversal to look up result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043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don’t need all the values of array to be in the </a:t>
            </a:r>
            <a:r>
              <a:rPr lang="en-US" dirty="0" err="1"/>
              <a:t>HashSet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Target: 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AF6737-E47C-4A0D-B817-E97E71B87CAB}"/>
              </a:ext>
            </a:extLst>
          </p:cNvPr>
          <p:cNvSpPr/>
          <p:nvPr/>
        </p:nvSpPr>
        <p:spPr>
          <a:xfrm>
            <a:off x="1401309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873048-8A21-48DF-948B-B6C680E2E5E9}"/>
              </a:ext>
            </a:extLst>
          </p:cNvPr>
          <p:cNvSpPr/>
          <p:nvPr/>
        </p:nvSpPr>
        <p:spPr>
          <a:xfrm>
            <a:off x="2063324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6A59800-1716-4BCB-9F97-B3F2964C0E6B}"/>
              </a:ext>
            </a:extLst>
          </p:cNvPr>
          <p:cNvSpPr/>
          <p:nvPr/>
        </p:nvSpPr>
        <p:spPr>
          <a:xfrm>
            <a:off x="3366746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7EC21-B722-4675-A2DB-40803791748F}"/>
              </a:ext>
            </a:extLst>
          </p:cNvPr>
          <p:cNvSpPr/>
          <p:nvPr/>
        </p:nvSpPr>
        <p:spPr>
          <a:xfrm>
            <a:off x="2715035" y="4561516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26647B-C3E2-47BB-A7DB-D9BB45B2F226}"/>
              </a:ext>
            </a:extLst>
          </p:cNvPr>
          <p:cNvSpPr/>
          <p:nvPr/>
        </p:nvSpPr>
        <p:spPr>
          <a:xfrm>
            <a:off x="4037922" y="4546598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AB00A05-ABF7-438D-B695-0B0EC9909B42}"/>
              </a:ext>
            </a:extLst>
          </p:cNvPr>
          <p:cNvSpPr/>
          <p:nvPr/>
        </p:nvSpPr>
        <p:spPr>
          <a:xfrm>
            <a:off x="4716775" y="4546597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31CECC-A8BE-43D0-B306-B63BB7818DE1}"/>
              </a:ext>
            </a:extLst>
          </p:cNvPr>
          <p:cNvSpPr/>
          <p:nvPr/>
        </p:nvSpPr>
        <p:spPr>
          <a:xfrm>
            <a:off x="5425440" y="4542675"/>
            <a:ext cx="577009" cy="4972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6948"/>
            <a:r>
              <a:rPr lang="en-US" sz="2130" dirty="0">
                <a:gradFill>
                  <a:gsLst>
                    <a:gs pos="53097">
                      <a:srgbClr val="737373"/>
                    </a:gs>
                    <a:gs pos="29000">
                      <a:srgbClr val="737373"/>
                    </a:gs>
                  </a:gsLst>
                  <a:lin ang="5400000" scaled="1"/>
                </a:gradFill>
                <a:latin typeface="Segoe UI Semilight"/>
              </a:rPr>
              <a:t>-98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4870AD-E235-4636-B553-B0BE77D74C27}"/>
              </a:ext>
            </a:extLst>
          </p:cNvPr>
          <p:cNvSpPr txBox="1"/>
          <p:nvPr/>
        </p:nvSpPr>
        <p:spPr>
          <a:xfrm>
            <a:off x="1475532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CB68A9-C729-4BD1-8353-DAD1D200E6B1}"/>
              </a:ext>
            </a:extLst>
          </p:cNvPr>
          <p:cNvSpPr txBox="1"/>
          <p:nvPr/>
        </p:nvSpPr>
        <p:spPr>
          <a:xfrm>
            <a:off x="2149027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E494D-EA48-4359-988E-7CF341FC3DEB}"/>
              </a:ext>
            </a:extLst>
          </p:cNvPr>
          <p:cNvSpPr txBox="1"/>
          <p:nvPr/>
        </p:nvSpPr>
        <p:spPr>
          <a:xfrm>
            <a:off x="280048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A405D-EA21-44DF-9C11-329699FCC464}"/>
              </a:ext>
            </a:extLst>
          </p:cNvPr>
          <p:cNvSpPr txBox="1"/>
          <p:nvPr/>
        </p:nvSpPr>
        <p:spPr>
          <a:xfrm>
            <a:off x="345886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272147-E165-452B-8401-1A1E5EC5A15F}"/>
              </a:ext>
            </a:extLst>
          </p:cNvPr>
          <p:cNvSpPr txBox="1"/>
          <p:nvPr/>
        </p:nvSpPr>
        <p:spPr>
          <a:xfrm>
            <a:off x="4131510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F9C0E8-64D9-4A47-B9FD-ACD7FF64E57E}"/>
              </a:ext>
            </a:extLst>
          </p:cNvPr>
          <p:cNvSpPr txBox="1"/>
          <p:nvPr/>
        </p:nvSpPr>
        <p:spPr>
          <a:xfrm>
            <a:off x="4797833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1FF5D7-9C4F-4411-B8AB-ADD9BEED5044}"/>
              </a:ext>
            </a:extLst>
          </p:cNvPr>
          <p:cNvSpPr txBox="1"/>
          <p:nvPr/>
        </p:nvSpPr>
        <p:spPr>
          <a:xfrm>
            <a:off x="5525656" y="4187183"/>
            <a:ext cx="402563" cy="436313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defTabSz="536948">
              <a:lnSpc>
                <a:spcPct val="110000"/>
              </a:lnSpc>
              <a:spcBef>
                <a:spcPts val="1961"/>
              </a:spcBef>
            </a:pPr>
            <a:r>
              <a:rPr lang="en-US" sz="1372" spc="49" dirty="0">
                <a:solidFill>
                  <a:srgbClr val="004B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6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239C22DE-CD28-4343-BA39-645E6BDA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50661"/>
              </p:ext>
            </p:extLst>
          </p:nvPr>
        </p:nvGraphicFramePr>
        <p:xfrm>
          <a:off x="7691029" y="4303637"/>
          <a:ext cx="993775" cy="785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3775">
                  <a:extLst>
                    <a:ext uri="{9D8B030D-6E8A-4147-A177-3AD203B41FA5}">
                      <a16:colId xmlns:a16="http://schemas.microsoft.com/office/drawing/2014/main" xmlns="" val="3410950026"/>
                    </a:ext>
                  </a:extLst>
                </a:gridCol>
              </a:tblGrid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2335787"/>
                  </a:ext>
                </a:extLst>
              </a:tr>
              <a:tr h="3911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7875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475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extra data structure</a:t>
                </a:r>
              </a:p>
              <a:p>
                <a:r>
                  <a:rPr lang="en-US" dirty="0"/>
                  <a:t>Time complexity</a:t>
                </a:r>
              </a:p>
              <a:p>
                <a:pPr marL="163401" lvl="1" indent="0">
                  <a:buNone/>
                </a:pPr>
                <a:r>
                  <a:rPr lang="en-US" dirty="0"/>
                  <a:t>	O(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for traversal to look up result and add dictionary item if necessary</a:t>
                </a:r>
              </a:p>
              <a:p>
                <a:pPr marL="163401" lvl="1" indent="0">
                  <a:buNone/>
                </a:pPr>
                <a:r>
                  <a:rPr lang="en-US" dirty="0"/>
                  <a:t>So,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63401" lvl="1" indent="0">
                  <a:buNone/>
                </a:pPr>
                <a:r>
                  <a:rPr lang="en-US" dirty="0"/>
                  <a:t>					</a:t>
                </a:r>
              </a:p>
              <a:p>
                <a:pPr marL="1634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06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 dirty="0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321248"/>
              </p:ext>
            </p:extLst>
          </p:nvPr>
        </p:nvGraphicFramePr>
        <p:xfrm>
          <a:off x="371476" y="1148773"/>
          <a:ext cx="11468100" cy="565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65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B01EE8F-FC71-4E5F-81C7-0DF67A3775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– Implement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0B06DE0-D683-4C16-8655-13E74719E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3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CEE51B-E53B-4334-BD4D-5234665BAC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310" y="666749"/>
            <a:ext cx="10773080" cy="578167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public static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[] </a:t>
            </a:r>
            <a:r>
              <a:rPr lang="en-US" sz="1568" b="1" dirty="0" err="1">
                <a:latin typeface="Courier New" panose="02070309020205020404" pitchFamily="49" charset="0"/>
              </a:rPr>
              <a:t>GetTwoSum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[] 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,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target)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if (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 == null || </a:t>
            </a:r>
            <a:r>
              <a:rPr lang="en-US" sz="1568" b="1" dirty="0" err="1">
                <a:latin typeface="Courier New" panose="02070309020205020404" pitchFamily="49" charset="0"/>
              </a:rPr>
              <a:t>arr.Length</a:t>
            </a:r>
            <a:r>
              <a:rPr lang="en-US" sz="1568" b="1" dirty="0">
                <a:latin typeface="Courier New" panose="02070309020205020404" pitchFamily="49" charset="0"/>
              </a:rPr>
              <a:t> &lt;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return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</a:t>
            </a:r>
            <a:r>
              <a:rPr lang="en-US" sz="1568" b="1" dirty="0" err="1">
                <a:latin typeface="Courier New" panose="02070309020205020404" pitchFamily="49" charset="0"/>
              </a:rPr>
              <a:t>HashSet</a:t>
            </a:r>
            <a:r>
              <a:rPr lang="en-US" sz="1568" b="1" dirty="0">
                <a:latin typeface="Courier New" panose="02070309020205020404" pitchFamily="49" charset="0"/>
              </a:rPr>
              <a:t>&lt;int&gt; map = new HashSet&lt;int&gt;();</a:t>
            </a:r>
          </a:p>
          <a:p>
            <a:pPr marL="0" indent="0">
              <a:spcBef>
                <a:spcPts val="0"/>
              </a:spcBef>
              <a:buNone/>
            </a:pPr>
            <a:endParaRPr lang="en-US" sz="1568" b="1" dirty="0"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for(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=0;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&lt;</a:t>
            </a:r>
            <a:r>
              <a:rPr lang="en-US" sz="1568" b="1" dirty="0" err="1">
                <a:latin typeface="Courier New" panose="02070309020205020404" pitchFamily="49" charset="0"/>
              </a:rPr>
              <a:t>arr.Length</a:t>
            </a:r>
            <a:r>
              <a:rPr lang="en-US" sz="1568" b="1" dirty="0">
                <a:latin typeface="Courier New" panose="02070309020205020404" pitchFamily="49" charset="0"/>
              </a:rPr>
              <a:t>; 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 = </a:t>
            </a:r>
            <a:r>
              <a:rPr lang="en-US" sz="1568" b="1" dirty="0" err="1">
                <a:latin typeface="Courier New" panose="02070309020205020404" pitchFamily="49" charset="0"/>
              </a:rPr>
              <a:t>arr</a:t>
            </a:r>
            <a:r>
              <a:rPr lang="en-US" sz="1568" b="1" dirty="0">
                <a:latin typeface="Courier New" panose="02070309020205020404" pitchFamily="49" charset="0"/>
              </a:rPr>
              <a:t>[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 </a:t>
            </a:r>
            <a:r>
              <a:rPr lang="en-US" sz="1568" b="1" dirty="0" err="1">
                <a:latin typeface="Courier New" panose="02070309020205020404" pitchFamily="49" charset="0"/>
              </a:rPr>
              <a:t>remval</a:t>
            </a:r>
            <a:r>
              <a:rPr lang="en-US" sz="1568" b="1" dirty="0">
                <a:latin typeface="Courier New" panose="02070309020205020404" pitchFamily="49" charset="0"/>
              </a:rPr>
              <a:t> = target - 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568" b="1" dirty="0"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if (</a:t>
            </a:r>
            <a:r>
              <a:rPr lang="en-US" sz="1568" b="1" dirty="0" err="1">
                <a:latin typeface="Courier New" panose="02070309020205020404" pitchFamily="49" charset="0"/>
              </a:rPr>
              <a:t>map.Contains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remval</a:t>
            </a:r>
            <a:r>
              <a:rPr lang="en-US" sz="1568" b="1" dirty="0">
                <a:latin typeface="Courier New" panose="020703090202050204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	return new </a:t>
            </a:r>
            <a:r>
              <a:rPr lang="en-US" sz="1568" b="1" dirty="0" err="1">
                <a:latin typeface="Courier New" panose="02070309020205020404" pitchFamily="49" charset="0"/>
              </a:rPr>
              <a:t>int</a:t>
            </a:r>
            <a:r>
              <a:rPr lang="en-US" sz="1568" b="1" dirty="0">
                <a:latin typeface="Courier New" panose="02070309020205020404" pitchFamily="49" charset="0"/>
              </a:rPr>
              <a:t>[2]</a:t>
            </a:r>
            <a:r>
              <a:rPr lang="en-US" dirty="0"/>
              <a:t> </a:t>
            </a:r>
            <a:r>
              <a:rPr lang="en-US" sz="1568" b="1" dirty="0">
                <a:latin typeface="Courier New" panose="02070309020205020404" pitchFamily="49" charset="0"/>
              </a:rPr>
              <a:t>{ Math.Min(remval, arr[i]), Math.Max(remval, arr[</a:t>
            </a:r>
            <a:r>
              <a:rPr lang="en-US" sz="1568" b="1" dirty="0" err="1">
                <a:latin typeface="Courier New" panose="02070309020205020404" pitchFamily="49" charset="0"/>
              </a:rPr>
              <a:t>i</a:t>
            </a:r>
            <a:r>
              <a:rPr lang="en-US" sz="1568" b="1" dirty="0">
                <a:latin typeface="Courier New" panose="02070309020205020404" pitchFamily="49" charset="0"/>
              </a:rPr>
              <a:t>]) };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	</a:t>
            </a:r>
            <a:r>
              <a:rPr lang="en-US" sz="1568" b="1" dirty="0" err="1">
                <a:latin typeface="Courier New" panose="02070309020205020404" pitchFamily="49" charset="0"/>
              </a:rPr>
              <a:t>map.Add</a:t>
            </a:r>
            <a:r>
              <a:rPr lang="en-US" sz="1568" b="1" dirty="0">
                <a:latin typeface="Courier New" panose="02070309020205020404" pitchFamily="49" charset="0"/>
              </a:rPr>
              <a:t>(</a:t>
            </a:r>
            <a:r>
              <a:rPr lang="en-US" sz="1568" b="1" dirty="0" err="1">
                <a:latin typeface="Courier New" panose="02070309020205020404" pitchFamily="49" charset="0"/>
              </a:rPr>
              <a:t>curval</a:t>
            </a:r>
            <a:r>
              <a:rPr lang="en-US" sz="1568" b="1" dirty="0"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	return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68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33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A4F54F9-8B82-4CB3-B94F-D68C32946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 –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91FF8E-9010-4FC6-987B-36EBAA7D9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F3A202D3-6D10-41C4-94F3-A05C0E2CCD2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8310" y="2625763"/>
          <a:ext cx="11256396" cy="41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261">
                  <a:extLst>
                    <a:ext uri="{9D8B030D-6E8A-4147-A177-3AD203B41FA5}">
                      <a16:colId xmlns:a16="http://schemas.microsoft.com/office/drawing/2014/main" xmlns="" val="1055167398"/>
                    </a:ext>
                  </a:extLst>
                </a:gridCol>
                <a:gridCol w="6604858">
                  <a:extLst>
                    <a:ext uri="{9D8B030D-6E8A-4147-A177-3AD203B41FA5}">
                      <a16:colId xmlns:a16="http://schemas.microsoft.com/office/drawing/2014/main" xmlns="" val="3202161822"/>
                    </a:ext>
                  </a:extLst>
                </a:gridCol>
                <a:gridCol w="2187277">
                  <a:extLst>
                    <a:ext uri="{9D8B030D-6E8A-4147-A177-3AD203B41FA5}">
                      <a16:colId xmlns:a16="http://schemas.microsoft.com/office/drawing/2014/main" xmlns="" val="2312036747"/>
                    </a:ext>
                  </a:extLst>
                </a:gridCol>
              </a:tblGrid>
              <a:tr h="347718">
                <a:tc>
                  <a:txBody>
                    <a:bodyPr/>
                    <a:lstStyle/>
                    <a:p>
                      <a:r>
                        <a:rPr lang="en-US" sz="1600" dirty="0"/>
                        <a:t>Sample Input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Out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40176293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Null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2645174905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Empty array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 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914591420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single element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4112376994"/>
                  </a:ext>
                </a:extLst>
              </a:tr>
              <a:tr h="52884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[10, 10]</a:t>
                      </a:r>
                    </a:p>
                    <a:p>
                      <a:r>
                        <a:rPr lang="en-US" sz="1400" dirty="0"/>
                        <a:t>Target: 10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no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1974791092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9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[2, 7]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3067393528"/>
                  </a:ext>
                </a:extLst>
              </a:tr>
              <a:tr h="444617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Array with solution, output elements need to be sorted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906661883"/>
                  </a:ext>
                </a:extLst>
              </a:tr>
              <a:tr h="637262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</a:t>
                      </a:r>
                      <a:r>
                        <a:rPr lang="en-US" sz="1400" dirty="0"/>
                        <a:t>: [2, 7, 11, -1]</a:t>
                      </a:r>
                    </a:p>
                    <a:p>
                      <a:r>
                        <a:rPr lang="en-US" sz="1400" dirty="0"/>
                        <a:t>Target: 1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 with solution as the first and last indices</a:t>
                      </a:r>
                    </a:p>
                  </a:txBody>
                  <a:tcPr marL="74339" marR="74339" marT="37170" marB="371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[-1, 2]</a:t>
                      </a:r>
                    </a:p>
                  </a:txBody>
                  <a:tcPr marL="74339" marR="74339" marT="37170" marB="37170"/>
                </a:tc>
                <a:extLst>
                  <a:ext uri="{0D108BD9-81ED-4DB2-BD59-A6C34878D82A}">
                    <a16:rowId xmlns:a16="http://schemas.microsoft.com/office/drawing/2014/main" xmlns="" val="260085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813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681BF83-21BC-4041-85E9-15688FAC2C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 a hero – review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839001A-9B59-4940-AD4B-748792F3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0" y="2811310"/>
            <a:ext cx="4136627" cy="34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2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/>
          </a:bodyPr>
          <a:lstStyle/>
          <a:p>
            <a:pPr lvl="1"/>
            <a:r>
              <a:rPr lang="en-US" sz="2900" dirty="0"/>
              <a:t>Students who fail to submit more than TWO homework assignments will be dropped from the program</a:t>
            </a:r>
          </a:p>
          <a:p>
            <a:pPr lvl="1"/>
            <a:r>
              <a:rPr lang="en-US" sz="2900" dirty="0"/>
              <a:t>Tag your coach in slack channel when you submit your pull request (use @</a:t>
            </a:r>
            <a:r>
              <a:rPr lang="en-US" sz="2900" dirty="0" err="1"/>
              <a:t>CoachName</a:t>
            </a:r>
            <a:r>
              <a:rPr lang="en-US" sz="2900" dirty="0"/>
              <a:t>)</a:t>
            </a:r>
          </a:p>
          <a:p>
            <a:pPr lvl="3"/>
            <a:endParaRPr lang="en-US" sz="2900" dirty="0"/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 dirty="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534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B4EB36E-6047-46F7-8B04-21C5E0C73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7DBFA7-B5F7-42D2-AFE1-E6693C7570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https://leetcode.com/articles/longest-substring-without-repeating-characters/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5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E9628CF-1D1D-414D-AECD-9A2866C41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37BCBD-F1CE-4747-9F97-38A2F6555F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3Sum</a:t>
            </a:r>
          </a:p>
          <a:p>
            <a:pPr marL="0" indent="0">
              <a:buNone/>
            </a:pPr>
            <a:r>
              <a:rPr lang="en-US" sz="2000" dirty="0"/>
              <a:t>Given an array S of n integers, are there elements a, b, c in S such that a + b + c = 0? Find all unique triplets in the array which gives the sum of zero.</a:t>
            </a:r>
          </a:p>
          <a:p>
            <a:pPr marL="0" indent="0">
              <a:buNone/>
            </a:pPr>
            <a:r>
              <a:rPr lang="en-US" sz="2000" dirty="0"/>
              <a:t>Note: The solution set must not contain duplicate triplets.</a:t>
            </a:r>
          </a:p>
          <a:p>
            <a:pPr marL="0" indent="0">
              <a:buNone/>
            </a:pPr>
            <a:r>
              <a:rPr lang="en-US" sz="2000" dirty="0"/>
              <a:t>For example, given array S = [-1, 0, 1, 2, -1, -4],</a:t>
            </a:r>
          </a:p>
          <a:p>
            <a:pPr marL="0" indent="0">
              <a:buNone/>
            </a:pPr>
            <a:r>
              <a:rPr lang="en-US" sz="2000" dirty="0"/>
              <a:t>A solution set is:</a:t>
            </a:r>
          </a:p>
          <a:p>
            <a:pPr marL="0" indent="0">
              <a:buNone/>
            </a:pPr>
            <a:r>
              <a:rPr lang="en-US" sz="2000" dirty="0"/>
              <a:t>[   [-1, 0, 1],    [-1, -1, 2]   ]</a:t>
            </a:r>
          </a:p>
        </p:txBody>
      </p:sp>
    </p:spTree>
    <p:extLst>
      <p:ext uri="{BB962C8B-B14F-4D97-AF65-F5344CB8AC3E}">
        <p14:creationId xmlns:p14="http://schemas.microsoft.com/office/powerpoint/2010/main" val="3082807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24FD12B-34B0-4173-8E9C-4B36E0D2B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TEBOW IT – Longest Substring Without Repeating Characters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8DA825-E27A-4AF8-9B97-CDB837EC8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95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DC4E5F-D92B-420B-87E2-B3DFBDE0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964227"/>
            <a:ext cx="3493867" cy="492954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Longest Substring Without Repeating Characters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82C505-C565-4CEA-B81B-1C2CD6411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700" y="1793289"/>
            <a:ext cx="6376865" cy="312494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Given a string, find the length of the </a:t>
            </a:r>
            <a:r>
              <a:rPr lang="en-US" sz="1600" b="1" dirty="0"/>
              <a:t>longest substring</a:t>
            </a:r>
            <a:r>
              <a:rPr lang="en-US" sz="1600" dirty="0"/>
              <a:t> without repeating characters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Examples: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abcabcbb</a:t>
            </a:r>
            <a:r>
              <a:rPr lang="en-US" sz="1600" dirty="0"/>
              <a:t>", the longest substring is "</a:t>
            </a:r>
            <a:r>
              <a:rPr lang="en-US" sz="1600" dirty="0" err="1"/>
              <a:t>abc</a:t>
            </a:r>
            <a:r>
              <a:rPr lang="en-US" sz="1600" dirty="0"/>
              <a:t>", so the answer is 3.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bbbbb</a:t>
            </a:r>
            <a:r>
              <a:rPr lang="en-US" sz="1600" dirty="0"/>
              <a:t>", the longest substring is “b", so the answer is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Given "</a:t>
            </a:r>
            <a:r>
              <a:rPr lang="en-US" sz="1600" dirty="0" err="1"/>
              <a:t>pwwkew</a:t>
            </a:r>
            <a:r>
              <a:rPr lang="en-US" sz="1600" dirty="0"/>
              <a:t>", the longest substring is “</a:t>
            </a:r>
            <a:r>
              <a:rPr lang="en-US" sz="1600" dirty="0" err="1"/>
              <a:t>wke</a:t>
            </a:r>
            <a:r>
              <a:rPr lang="en-US" sz="1600" dirty="0"/>
              <a:t>", so the answer is 3. Note that the answer must be a substring, "</a:t>
            </a:r>
            <a:r>
              <a:rPr lang="en-US" sz="1600" dirty="0" err="1"/>
              <a:t>pwke</a:t>
            </a:r>
            <a:r>
              <a:rPr lang="en-US" sz="1600" dirty="0"/>
              <a:t>" is a subsequence and not a substring.</a:t>
            </a:r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4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213A3-B86E-420A-A794-B8006A22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</a:t>
            </a:r>
            <a:r>
              <a:rPr lang="en-US" dirty="0"/>
              <a:t> – </a:t>
            </a:r>
            <a:r>
              <a:rPr lang="en-US" b="1" dirty="0"/>
              <a:t>T</a:t>
            </a:r>
            <a:r>
              <a:rPr lang="en-US" dirty="0"/>
              <a:t>alk (/Listen/Clarify)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DACB52-E984-459A-BF10-C2B7896C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clarification of substring or subsequence if not mentioned in the question</a:t>
            </a:r>
          </a:p>
          <a:p>
            <a:r>
              <a:rPr lang="en-US" dirty="0"/>
              <a:t>What is the expected output? The longest substring without repeating chars or its length?</a:t>
            </a:r>
          </a:p>
          <a:p>
            <a:r>
              <a:rPr lang="en-US" dirty="0"/>
              <a:t>Are the inputs case sensitive? Is ‘</a:t>
            </a:r>
            <a:r>
              <a:rPr lang="en-US" dirty="0" err="1"/>
              <a:t>aA</a:t>
            </a:r>
            <a:r>
              <a:rPr lang="en-US" dirty="0"/>
              <a:t>’ and ‘aa’ the same or distinct?</a:t>
            </a:r>
          </a:p>
          <a:p>
            <a:r>
              <a:rPr lang="en-US" dirty="0"/>
              <a:t>Are spaces allowed in the input? If yes, do we ignore them? If no, then is it bad input?</a:t>
            </a:r>
          </a:p>
          <a:p>
            <a:r>
              <a:rPr lang="en-US" dirty="0"/>
              <a:t>How do you handle bad input?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8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4" y="237391"/>
            <a:ext cx="10545612" cy="1143000"/>
          </a:xfrm>
        </p:spPr>
        <p:txBody>
          <a:bodyPr/>
          <a:lstStyle/>
          <a:p>
            <a:r>
              <a:rPr lang="en-US" b="1" dirty="0"/>
              <a:t>E</a:t>
            </a:r>
            <a:r>
              <a:rPr lang="en-US" dirty="0"/>
              <a:t> – </a:t>
            </a:r>
            <a:r>
              <a:rPr lang="en-US" b="1" dirty="0"/>
              <a:t>E</a:t>
            </a:r>
            <a:r>
              <a:rPr lang="en-US" dirty="0"/>
              <a:t>xamples (/Test/TDD)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1D3B311-1060-4A78-A7F2-EC711C616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078377"/>
              </p:ext>
            </p:extLst>
          </p:nvPr>
        </p:nvGraphicFramePr>
        <p:xfrm>
          <a:off x="607663" y="1291614"/>
          <a:ext cx="10924430" cy="518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702">
                  <a:extLst>
                    <a:ext uri="{9D8B030D-6E8A-4147-A177-3AD203B41FA5}">
                      <a16:colId xmlns:a16="http://schemas.microsoft.com/office/drawing/2014/main" xmlns="" val="1055167398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xmlns="" val="3202161822"/>
                    </a:ext>
                  </a:extLst>
                </a:gridCol>
                <a:gridCol w="3915026">
                  <a:extLst>
                    <a:ext uri="{9D8B030D-6E8A-4147-A177-3AD203B41FA5}">
                      <a16:colId xmlns:a16="http://schemas.microsoft.com/office/drawing/2014/main" xmlns="" val="2312036747"/>
                    </a:ext>
                  </a:extLst>
                </a:gridCol>
              </a:tblGrid>
              <a:tr h="357632">
                <a:tc>
                  <a:txBody>
                    <a:bodyPr/>
                    <a:lstStyle/>
                    <a:p>
                      <a:r>
                        <a:rPr lang="en-US" sz="2100" dirty="0"/>
                        <a:t>Sample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Equivalence Class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Output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401762930"/>
                  </a:ext>
                </a:extLst>
              </a:tr>
              <a:tr h="913967">
                <a:tc>
                  <a:txBody>
                    <a:bodyPr/>
                    <a:lstStyle/>
                    <a:p>
                      <a:r>
                        <a:rPr lang="en-US" sz="2100" dirty="0"/>
                        <a:t>Null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Null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 / -1 / null / throw exception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(Discuss with interviewer)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870782444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Empty string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3372995995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“a”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with single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42531915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pw</a:t>
                      </a:r>
                      <a:r>
                        <a:rPr lang="en-US" sz="2100" b="1" dirty="0" err="1"/>
                        <a:t>wke</a:t>
                      </a:r>
                      <a:r>
                        <a:rPr lang="en-US" sz="2100" dirty="0" err="1"/>
                        <a:t>w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Input with more than one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3 (</a:t>
                      </a:r>
                      <a:r>
                        <a:rPr lang="en-US" sz="2100" dirty="0" err="1"/>
                        <a:t>wke</a:t>
                      </a:r>
                      <a:r>
                        <a:rPr lang="en-US" sz="2100" dirty="0"/>
                        <a:t>)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4029453358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abcdefg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No repeating characters in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Length of input - 7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3057920322"/>
                  </a:ext>
                </a:extLst>
              </a:tr>
              <a:tr h="55413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aaa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Single repeating character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3042475277"/>
                  </a:ext>
                </a:extLst>
              </a:tr>
              <a:tr h="635800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aA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Case sensitivity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If case sensitive, then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If not case sensitive, then 1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362146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7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 (cont.)</a:t>
            </a:r>
            <a:r>
              <a:rPr lang="en-US" dirty="0"/>
              <a:t> – </a:t>
            </a:r>
            <a:r>
              <a:rPr lang="en-US" b="1" dirty="0"/>
              <a:t>out of the box testing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1D3B311-1060-4A78-A7F2-EC711C616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19944"/>
              </p:ext>
            </p:extLst>
          </p:nvPr>
        </p:nvGraphicFramePr>
        <p:xfrm>
          <a:off x="643174" y="2221844"/>
          <a:ext cx="10514106" cy="219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702">
                  <a:extLst>
                    <a:ext uri="{9D8B030D-6E8A-4147-A177-3AD203B41FA5}">
                      <a16:colId xmlns:a16="http://schemas.microsoft.com/office/drawing/2014/main" xmlns="" val="1055167398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xmlns="" val="3202161822"/>
                    </a:ext>
                  </a:extLst>
                </a:gridCol>
                <a:gridCol w="3504702">
                  <a:extLst>
                    <a:ext uri="{9D8B030D-6E8A-4147-A177-3AD203B41FA5}">
                      <a16:colId xmlns:a16="http://schemas.microsoft.com/office/drawing/2014/main" xmlns="" val="2312036747"/>
                    </a:ext>
                  </a:extLst>
                </a:gridCol>
              </a:tblGrid>
              <a:tr h="405175">
                <a:tc>
                  <a:txBody>
                    <a:bodyPr/>
                    <a:lstStyle/>
                    <a:p>
                      <a:r>
                        <a:rPr lang="en-US" sz="2100"/>
                        <a:t>Sample Input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Equivalence Class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Output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401762930"/>
                  </a:ext>
                </a:extLst>
              </a:tr>
              <a:tr h="405175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b="1" dirty="0" err="1"/>
                        <a:t>abc</a:t>
                      </a:r>
                      <a:r>
                        <a:rPr lang="en-US" sz="2100" dirty="0" err="1"/>
                        <a:t>abcabc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Same substring appears twice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870782444"/>
                  </a:ext>
                </a:extLst>
              </a:tr>
              <a:tr h="405175">
                <a:tc>
                  <a:txBody>
                    <a:bodyPr/>
                    <a:lstStyle/>
                    <a:p>
                      <a:r>
                        <a:rPr lang="en-US" sz="2100" dirty="0"/>
                        <a:t>“</a:t>
                      </a:r>
                      <a:r>
                        <a:rPr lang="en-US" sz="2100" dirty="0" err="1"/>
                        <a:t>abc</a:t>
                      </a:r>
                      <a:r>
                        <a:rPr lang="en-US" sz="2100" b="1" dirty="0" err="1"/>
                        <a:t>abcd</a:t>
                      </a:r>
                      <a:r>
                        <a:rPr lang="en-US" sz="2100" dirty="0"/>
                        <a:t>”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Same substring appears twice, second time progresses into longer substring with no repeating characters 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337299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7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737373"/>
      </a:dk1>
      <a:lt1>
        <a:srgbClr val="FFFFFF"/>
      </a:lt1>
      <a:dk2>
        <a:srgbClr val="000000"/>
      </a:dk2>
      <a:lt2>
        <a:srgbClr val="D7D7D7"/>
      </a:lt2>
      <a:accent1>
        <a:srgbClr val="00B294"/>
      </a:accent1>
      <a:accent2>
        <a:srgbClr val="BAD80A"/>
      </a:accent2>
      <a:accent3>
        <a:srgbClr val="D83B01"/>
      </a:accent3>
      <a:accent4>
        <a:srgbClr val="004B50"/>
      </a:accent4>
      <a:accent5>
        <a:srgbClr val="737373"/>
      </a:accent5>
      <a:accent6>
        <a:srgbClr val="000000"/>
      </a:accent6>
      <a:hlink>
        <a:srgbClr val="004B50"/>
      </a:hlink>
      <a:folHlink>
        <a:srgbClr val="00B294"/>
      </a:folHlink>
    </a:clrScheme>
    <a:fontScheme name="Custom 8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Learning and Readiness Template" id="{AA4B2B26-2A52-4845-8811-1CBEA504717F}" vid="{EB2A4E7F-495E-45D9-A793-F10EB294EB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2155</Words>
  <Application>Microsoft Macintosh PowerPoint</Application>
  <PresentationFormat>Widescreen</PresentationFormat>
  <Paragraphs>576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1_Office Theme</vt:lpstr>
      <vt:lpstr>PowerPoint Presentation</vt:lpstr>
      <vt:lpstr>PowerPoint Presentation</vt:lpstr>
      <vt:lpstr>TEBOW IT your homeworks!</vt:lpstr>
      <vt:lpstr>Announcements</vt:lpstr>
      <vt:lpstr>PowerPoint Presentation</vt:lpstr>
      <vt:lpstr>Longest Substring Without Repeating Characters</vt:lpstr>
      <vt:lpstr>T – Talk (/Listen/Clarify)</vt:lpstr>
      <vt:lpstr>E – Examples (/Test/TDD)</vt:lpstr>
      <vt:lpstr>E (cont.) – out of the box testing</vt:lpstr>
      <vt:lpstr>B – Brute Force</vt:lpstr>
      <vt:lpstr>O - Optimize</vt:lpstr>
      <vt:lpstr>O - Optimize</vt:lpstr>
      <vt:lpstr>O - Optimize</vt:lpstr>
      <vt:lpstr>PowerPoint Presentation</vt:lpstr>
      <vt:lpstr>W – Walk Through</vt:lpstr>
      <vt:lpstr>I - Implement</vt:lpstr>
      <vt:lpstr>T -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– Brute Force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 – Walk 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Tunikoju</dc:creator>
  <cp:lastModifiedBy>Microsoft Office User</cp:lastModifiedBy>
  <cp:revision>310</cp:revision>
  <dcterms:created xsi:type="dcterms:W3CDTF">2017-07-30T17:45:08Z</dcterms:created>
  <dcterms:modified xsi:type="dcterms:W3CDTF">2017-08-04T19:55:18Z</dcterms:modified>
</cp:coreProperties>
</file>